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93"/>
  </p:notesMasterIdLst>
  <p:sldIdLst>
    <p:sldId id="256" r:id="rId2"/>
    <p:sldId id="257" r:id="rId3"/>
    <p:sldId id="258" r:id="rId4"/>
    <p:sldId id="277" r:id="rId5"/>
    <p:sldId id="319" r:id="rId6"/>
    <p:sldId id="321" r:id="rId7"/>
    <p:sldId id="278" r:id="rId8"/>
    <p:sldId id="262" r:id="rId9"/>
    <p:sldId id="276" r:id="rId10"/>
    <p:sldId id="259" r:id="rId11"/>
    <p:sldId id="281" r:id="rId12"/>
    <p:sldId id="279" r:id="rId13"/>
    <p:sldId id="322" r:id="rId14"/>
    <p:sldId id="302" r:id="rId15"/>
    <p:sldId id="331" r:id="rId16"/>
    <p:sldId id="333" r:id="rId17"/>
    <p:sldId id="301" r:id="rId18"/>
    <p:sldId id="332" r:id="rId19"/>
    <p:sldId id="334" r:id="rId20"/>
    <p:sldId id="303" r:id="rId21"/>
    <p:sldId id="283" r:id="rId22"/>
    <p:sldId id="284" r:id="rId23"/>
    <p:sldId id="285" r:id="rId24"/>
    <p:sldId id="282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04" r:id="rId33"/>
    <p:sldId id="335" r:id="rId34"/>
    <p:sldId id="336" r:id="rId35"/>
    <p:sldId id="337" r:id="rId36"/>
    <p:sldId id="260" r:id="rId37"/>
    <p:sldId id="305" r:id="rId38"/>
    <p:sldId id="313" r:id="rId39"/>
    <p:sldId id="314" r:id="rId40"/>
    <p:sldId id="338" r:id="rId41"/>
    <p:sldId id="307" r:id="rId42"/>
    <p:sldId id="315" r:id="rId43"/>
    <p:sldId id="339" r:id="rId44"/>
    <p:sldId id="340" r:id="rId45"/>
    <p:sldId id="308" r:id="rId46"/>
    <p:sldId id="316" r:id="rId47"/>
    <p:sldId id="341" r:id="rId48"/>
    <p:sldId id="342" r:id="rId49"/>
    <p:sldId id="306" r:id="rId50"/>
    <p:sldId id="317" r:id="rId51"/>
    <p:sldId id="343" r:id="rId52"/>
    <p:sldId id="344" r:id="rId53"/>
    <p:sldId id="318" r:id="rId54"/>
    <p:sldId id="345" r:id="rId55"/>
    <p:sldId id="346" r:id="rId56"/>
    <p:sldId id="286" r:id="rId57"/>
    <p:sldId id="267" r:id="rId58"/>
    <p:sldId id="287" r:id="rId59"/>
    <p:sldId id="309" r:id="rId60"/>
    <p:sldId id="289" r:id="rId61"/>
    <p:sldId id="290" r:id="rId62"/>
    <p:sldId id="347" r:id="rId63"/>
    <p:sldId id="348" r:id="rId64"/>
    <p:sldId id="311" r:id="rId65"/>
    <p:sldId id="312" r:id="rId66"/>
    <p:sldId id="349" r:id="rId67"/>
    <p:sldId id="350" r:id="rId68"/>
    <p:sldId id="351" r:id="rId69"/>
    <p:sldId id="288" r:id="rId70"/>
    <p:sldId id="261" r:id="rId71"/>
    <p:sldId id="352" r:id="rId72"/>
    <p:sldId id="353" r:id="rId73"/>
    <p:sldId id="310" r:id="rId74"/>
    <p:sldId id="293" r:id="rId75"/>
    <p:sldId id="294" r:id="rId76"/>
    <p:sldId id="354" r:id="rId77"/>
    <p:sldId id="355" r:id="rId78"/>
    <p:sldId id="291" r:id="rId79"/>
    <p:sldId id="292" r:id="rId80"/>
    <p:sldId id="356" r:id="rId81"/>
    <p:sldId id="357" r:id="rId82"/>
    <p:sldId id="358" r:id="rId83"/>
    <p:sldId id="359" r:id="rId84"/>
    <p:sldId id="360" r:id="rId85"/>
    <p:sldId id="275" r:id="rId86"/>
    <p:sldId id="295" r:id="rId87"/>
    <p:sldId id="298" r:id="rId88"/>
    <p:sldId id="297" r:id="rId89"/>
    <p:sldId id="299" r:id="rId90"/>
    <p:sldId id="296" r:id="rId91"/>
    <p:sldId id="272" r:id="rId92"/>
  </p:sldIdLst>
  <p:sldSz cx="18288000" cy="10287000"/>
  <p:notesSz cx="6858000" cy="9144000"/>
  <p:embeddedFontLst>
    <p:embeddedFont>
      <p:font typeface="Abadi" panose="020B0604020104020204" pitchFamily="34" charset="0"/>
      <p:regular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Inter" panose="020B0604020202020204" charset="0"/>
      <p:regular r:id="rId99"/>
      <p:bold r:id="rId100"/>
    </p:embeddedFont>
    <p:embeddedFont>
      <p:font typeface="Segoe UI" panose="020B0502040204020203" pitchFamily="3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25242B"/>
    <a:srgbClr val="52A8DA"/>
    <a:srgbClr val="000101"/>
    <a:srgbClr val="F2A85A"/>
    <a:srgbClr val="18212B"/>
    <a:srgbClr val="7E524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070FE5-6ADD-4E29-AA95-D33473B706ED}" v="53" dt="2025-01-15T04:15:16.440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0.fntdata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Francisco Arellano Jaramillo" userId="43a57547-92c4-49ff-82a3-1c883402dc9d" providerId="ADAL" clId="{B8070FE5-6ADD-4E29-AA95-D33473B706ED}"/>
    <pc:docChg chg="undo custSel addSld delSld modSld sldOrd modMainMaster">
      <pc:chgData name="Santiago Francisco Arellano Jaramillo" userId="43a57547-92c4-49ff-82a3-1c883402dc9d" providerId="ADAL" clId="{B8070FE5-6ADD-4E29-AA95-D33473B706ED}" dt="2025-01-15T04:26:50.891" v="24223" actId="1076"/>
      <pc:docMkLst>
        <pc:docMk/>
      </pc:docMkLst>
      <pc:sldChg chg="addSp delSp modSp mod">
        <pc:chgData name="Santiago Francisco Arellano Jaramillo" userId="43a57547-92c4-49ff-82a3-1c883402dc9d" providerId="ADAL" clId="{B8070FE5-6ADD-4E29-AA95-D33473B706ED}" dt="2024-12-24T17:37:03.471" v="16472" actId="20577"/>
        <pc:sldMkLst>
          <pc:docMk/>
          <pc:sldMk cId="0" sldId="256"/>
        </pc:sldMkLst>
        <pc:spChg chg="mod">
          <ac:chgData name="Santiago Francisco Arellano Jaramillo" userId="43a57547-92c4-49ff-82a3-1c883402dc9d" providerId="ADAL" clId="{B8070FE5-6ADD-4E29-AA95-D33473B706ED}" dt="2024-12-24T17:37:03.471" v="16472" actId="20577"/>
          <ac:spMkLst>
            <pc:docMk/>
            <pc:sldMk cId="0" sldId="256"/>
            <ac:spMk id="149" creationId="{00000000-0000-0000-0000-000000000000}"/>
          </ac:spMkLst>
        </pc:spChg>
        <pc:spChg chg="mod">
          <ac:chgData name="Santiago Francisco Arellano Jaramillo" userId="43a57547-92c4-49ff-82a3-1c883402dc9d" providerId="ADAL" clId="{B8070FE5-6ADD-4E29-AA95-D33473B706ED}" dt="2024-12-21T02:04:12.036" v="15514" actId="14100"/>
          <ac:spMkLst>
            <pc:docMk/>
            <pc:sldMk cId="0" sldId="256"/>
            <ac:spMk id="150" creationId="{00000000-0000-0000-0000-000000000000}"/>
          </ac:spMkLst>
        </pc:spChg>
        <pc:cxnChg chg="mod">
          <ac:chgData name="Santiago Francisco Arellano Jaramillo" userId="43a57547-92c4-49ff-82a3-1c883402dc9d" providerId="ADAL" clId="{B8070FE5-6ADD-4E29-AA95-D33473B706ED}" dt="2024-12-21T02:04:12.036" v="15514" actId="14100"/>
          <ac:cxnSpMkLst>
            <pc:docMk/>
            <pc:sldMk cId="0" sldId="256"/>
            <ac:cxnSpMk id="161" creationId="{00000000-0000-0000-0000-000000000000}"/>
          </ac:cxnSpMkLst>
        </pc:cxnChg>
      </pc:sldChg>
      <pc:sldChg chg="addSp delSp modSp mod">
        <pc:chgData name="Santiago Francisco Arellano Jaramillo" userId="43a57547-92c4-49ff-82a3-1c883402dc9d" providerId="ADAL" clId="{B8070FE5-6ADD-4E29-AA95-D33473B706ED}" dt="2024-12-21T02:03:52.129" v="15506"/>
        <pc:sldMkLst>
          <pc:docMk/>
          <pc:sldMk cId="0" sldId="257"/>
        </pc:sldMkLst>
        <pc:spChg chg="mod">
          <ac:chgData name="Santiago Francisco Arellano Jaramillo" userId="43a57547-92c4-49ff-82a3-1c883402dc9d" providerId="ADAL" clId="{B8070FE5-6ADD-4E29-AA95-D33473B706ED}" dt="2024-12-21T02:03:52.129" v="15506"/>
          <ac:spMkLst>
            <pc:docMk/>
            <pc:sldMk cId="0" sldId="257"/>
            <ac:spMk id="8" creationId="{7978351A-3564-0CD3-53C9-0835A0D8347C}"/>
          </ac:spMkLst>
        </pc:spChg>
        <pc:spChg chg="mod">
          <ac:chgData name="Santiago Francisco Arellano Jaramillo" userId="43a57547-92c4-49ff-82a3-1c883402dc9d" providerId="ADAL" clId="{B8070FE5-6ADD-4E29-AA95-D33473B706ED}" dt="2024-12-21T02:03:52.129" v="15506"/>
          <ac:spMkLst>
            <pc:docMk/>
            <pc:sldMk cId="0" sldId="257"/>
            <ac:spMk id="12" creationId="{C1811998-22AA-4C16-8463-3C3CC6BE50CA}"/>
          </ac:spMkLst>
        </pc:spChg>
        <pc:spChg chg="mod">
          <ac:chgData name="Santiago Francisco Arellano Jaramillo" userId="43a57547-92c4-49ff-82a3-1c883402dc9d" providerId="ADAL" clId="{B8070FE5-6ADD-4E29-AA95-D33473B706ED}" dt="2024-12-21T02:03:52.129" v="15506"/>
          <ac:spMkLst>
            <pc:docMk/>
            <pc:sldMk cId="0" sldId="257"/>
            <ac:spMk id="14" creationId="{AFD9A7CC-335B-B56D-8E37-C3C3E0AD01C2}"/>
          </ac:spMkLst>
        </pc:spChg>
        <pc:spChg chg="mod">
          <ac:chgData name="Santiago Francisco Arellano Jaramillo" userId="43a57547-92c4-49ff-82a3-1c883402dc9d" providerId="ADAL" clId="{B8070FE5-6ADD-4E29-AA95-D33473B706ED}" dt="2024-12-21T02:03:52.129" v="15506"/>
          <ac:spMkLst>
            <pc:docMk/>
            <pc:sldMk cId="0" sldId="257"/>
            <ac:spMk id="15" creationId="{A6C1D84C-0157-6485-DC0F-ECAEED0F37DD}"/>
          </ac:spMkLst>
        </pc:spChg>
        <pc:spChg chg="mod">
          <ac:chgData name="Santiago Francisco Arellano Jaramillo" userId="43a57547-92c4-49ff-82a3-1c883402dc9d" providerId="ADAL" clId="{B8070FE5-6ADD-4E29-AA95-D33473B706ED}" dt="2024-12-21T02:03:52.129" v="15506"/>
          <ac:spMkLst>
            <pc:docMk/>
            <pc:sldMk cId="0" sldId="257"/>
            <ac:spMk id="16" creationId="{23C9336C-38C1-B2E3-4ABA-A8133CC1F4D1}"/>
          </ac:spMkLst>
        </pc:spChg>
        <pc:grpChg chg="add mod">
          <ac:chgData name="Santiago Francisco Arellano Jaramillo" userId="43a57547-92c4-49ff-82a3-1c883402dc9d" providerId="ADAL" clId="{B8070FE5-6ADD-4E29-AA95-D33473B706ED}" dt="2024-12-21T02:03:52.129" v="15506"/>
          <ac:grpSpMkLst>
            <pc:docMk/>
            <pc:sldMk cId="0" sldId="257"/>
            <ac:grpSpMk id="7" creationId="{BB4539CD-B889-708F-1F0B-93E2806F7255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52.129" v="15506"/>
          <ac:grpSpMkLst>
            <pc:docMk/>
            <pc:sldMk cId="0" sldId="257"/>
            <ac:grpSpMk id="11" creationId="{8B050AE5-37E8-FD87-480D-F5CF94449118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52.129" v="15506"/>
          <ac:grpSpMkLst>
            <pc:docMk/>
            <pc:sldMk cId="0" sldId="257"/>
            <ac:grpSpMk id="13" creationId="{C078539B-5250-9CDB-C544-10DE9B21DD08}"/>
          </ac:grpSpMkLst>
        </pc:grpChg>
      </pc:sldChg>
      <pc:sldChg chg="delSp mod">
        <pc:chgData name="Santiago Francisco Arellano Jaramillo" userId="43a57547-92c4-49ff-82a3-1c883402dc9d" providerId="ADAL" clId="{B8070FE5-6ADD-4E29-AA95-D33473B706ED}" dt="2024-12-21T02:03:49.672" v="15504" actId="478"/>
        <pc:sldMkLst>
          <pc:docMk/>
          <pc:sldMk cId="0" sldId="258"/>
        </pc:sldMkLst>
      </pc:sldChg>
      <pc:sldChg chg="addSp delSp modSp mod modTransition">
        <pc:chgData name="Santiago Francisco Arellano Jaramillo" userId="43a57547-92c4-49ff-82a3-1c883402dc9d" providerId="ADAL" clId="{B8070FE5-6ADD-4E29-AA95-D33473B706ED}" dt="2024-12-21T02:03:26.984" v="15495"/>
        <pc:sldMkLst>
          <pc:docMk/>
          <pc:sldMk cId="0" sldId="259"/>
        </pc:sldMkLst>
        <pc:spChg chg="mod">
          <ac:chgData name="Santiago Francisco Arellano Jaramillo" userId="43a57547-92c4-49ff-82a3-1c883402dc9d" providerId="ADAL" clId="{B8070FE5-6ADD-4E29-AA95-D33473B706ED}" dt="2024-12-21T02:03:26.984" v="15495"/>
          <ac:spMkLst>
            <pc:docMk/>
            <pc:sldMk cId="0" sldId="259"/>
            <ac:spMk id="12" creationId="{1D288A6D-3828-32A0-AAEB-DBD8D45D816E}"/>
          </ac:spMkLst>
        </pc:spChg>
        <pc:spChg chg="mod">
          <ac:chgData name="Santiago Francisco Arellano Jaramillo" userId="43a57547-92c4-49ff-82a3-1c883402dc9d" providerId="ADAL" clId="{B8070FE5-6ADD-4E29-AA95-D33473B706ED}" dt="2024-12-21T02:03:26.984" v="15495"/>
          <ac:spMkLst>
            <pc:docMk/>
            <pc:sldMk cId="0" sldId="259"/>
            <ac:spMk id="14" creationId="{1CF2A87C-7DDB-2D1D-B25D-0D2C54556026}"/>
          </ac:spMkLst>
        </pc:spChg>
        <pc:spChg chg="mod">
          <ac:chgData name="Santiago Francisco Arellano Jaramillo" userId="43a57547-92c4-49ff-82a3-1c883402dc9d" providerId="ADAL" clId="{B8070FE5-6ADD-4E29-AA95-D33473B706ED}" dt="2024-12-21T02:03:26.984" v="15495"/>
          <ac:spMkLst>
            <pc:docMk/>
            <pc:sldMk cId="0" sldId="259"/>
            <ac:spMk id="16" creationId="{42665CB5-C89D-878D-D0A5-93F63D86F822}"/>
          </ac:spMkLst>
        </pc:spChg>
        <pc:spChg chg="mod">
          <ac:chgData name="Santiago Francisco Arellano Jaramillo" userId="43a57547-92c4-49ff-82a3-1c883402dc9d" providerId="ADAL" clId="{B8070FE5-6ADD-4E29-AA95-D33473B706ED}" dt="2024-12-21T02:03:26.984" v="15495"/>
          <ac:spMkLst>
            <pc:docMk/>
            <pc:sldMk cId="0" sldId="259"/>
            <ac:spMk id="17" creationId="{715580CD-DCD1-9958-58BF-58B7B1124251}"/>
          </ac:spMkLst>
        </pc:spChg>
        <pc:spChg chg="mod">
          <ac:chgData name="Santiago Francisco Arellano Jaramillo" userId="43a57547-92c4-49ff-82a3-1c883402dc9d" providerId="ADAL" clId="{B8070FE5-6ADD-4E29-AA95-D33473B706ED}" dt="2024-12-21T02:03:26.984" v="15495"/>
          <ac:spMkLst>
            <pc:docMk/>
            <pc:sldMk cId="0" sldId="259"/>
            <ac:spMk id="18" creationId="{411BAC67-88E7-B0D8-BD58-14D4022980FF}"/>
          </ac:spMkLst>
        </pc:spChg>
        <pc:spChg chg="mod">
          <ac:chgData name="Santiago Francisco Arellano Jaramillo" userId="43a57547-92c4-49ff-82a3-1c883402dc9d" providerId="ADAL" clId="{B8070FE5-6ADD-4E29-AA95-D33473B706ED}" dt="2024-12-20T02:44:57.689" v="1928" actId="20577"/>
          <ac:spMkLst>
            <pc:docMk/>
            <pc:sldMk cId="0" sldId="259"/>
            <ac:spMk id="247" creationId="{00000000-0000-0000-0000-000000000000}"/>
          </ac:spMkLst>
        </pc:spChg>
        <pc:grpChg chg="add mod">
          <ac:chgData name="Santiago Francisco Arellano Jaramillo" userId="43a57547-92c4-49ff-82a3-1c883402dc9d" providerId="ADAL" clId="{B8070FE5-6ADD-4E29-AA95-D33473B706ED}" dt="2024-12-21T02:03:26.984" v="15495"/>
          <ac:grpSpMkLst>
            <pc:docMk/>
            <pc:sldMk cId="0" sldId="259"/>
            <ac:grpSpMk id="10" creationId="{1AF46F28-B5D0-5333-9841-D09AB42BF660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26.984" v="15495"/>
          <ac:grpSpMkLst>
            <pc:docMk/>
            <pc:sldMk cId="0" sldId="259"/>
            <ac:grpSpMk id="13" creationId="{50D747E4-CFE5-7E1E-7301-840752517340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26.984" v="15495"/>
          <ac:grpSpMkLst>
            <pc:docMk/>
            <pc:sldMk cId="0" sldId="259"/>
            <ac:grpSpMk id="15" creationId="{C2EB46F2-C14A-5A03-3E70-BCA02464ADD3}"/>
          </ac:grpSpMkLst>
        </pc:grpChg>
        <pc:graphicFrameChg chg="add mod modGraphic">
          <ac:chgData name="Santiago Francisco Arellano Jaramillo" userId="43a57547-92c4-49ff-82a3-1c883402dc9d" providerId="ADAL" clId="{B8070FE5-6ADD-4E29-AA95-D33473B706ED}" dt="2024-12-20T03:33:04.910" v="3234" actId="20577"/>
          <ac:graphicFrameMkLst>
            <pc:docMk/>
            <pc:sldMk cId="0" sldId="259"/>
            <ac:graphicFrameMk id="11" creationId="{BF4E2E9F-2591-74E7-BDC4-407E9D49F711}"/>
          </ac:graphicFrameMkLst>
        </pc:graphicFrameChg>
      </pc:sldChg>
      <pc:sldChg chg="addSp delSp modSp mod">
        <pc:chgData name="Santiago Francisco Arellano Jaramillo" userId="43a57547-92c4-49ff-82a3-1c883402dc9d" providerId="ADAL" clId="{B8070FE5-6ADD-4E29-AA95-D33473B706ED}" dt="2024-12-21T02:03:03.703" v="15481"/>
        <pc:sldMkLst>
          <pc:docMk/>
          <pc:sldMk cId="0" sldId="260"/>
        </pc:sldMkLst>
        <pc:spChg chg="mod">
          <ac:chgData name="Santiago Francisco Arellano Jaramillo" userId="43a57547-92c4-49ff-82a3-1c883402dc9d" providerId="ADAL" clId="{B8070FE5-6ADD-4E29-AA95-D33473B706ED}" dt="2024-12-21T02:03:03.703" v="15481"/>
          <ac:spMkLst>
            <pc:docMk/>
            <pc:sldMk cId="0" sldId="260"/>
            <ac:spMk id="12" creationId="{FDEED6FB-D8B3-CD56-B1F6-BB2360EBD94C}"/>
          </ac:spMkLst>
        </pc:spChg>
        <pc:spChg chg="mod">
          <ac:chgData name="Santiago Francisco Arellano Jaramillo" userId="43a57547-92c4-49ff-82a3-1c883402dc9d" providerId="ADAL" clId="{B8070FE5-6ADD-4E29-AA95-D33473B706ED}" dt="2024-12-21T02:03:03.703" v="15481"/>
          <ac:spMkLst>
            <pc:docMk/>
            <pc:sldMk cId="0" sldId="260"/>
            <ac:spMk id="14" creationId="{AA01319E-0378-BB26-646C-FD1C7FC60295}"/>
          </ac:spMkLst>
        </pc:spChg>
        <pc:spChg chg="mod">
          <ac:chgData name="Santiago Francisco Arellano Jaramillo" userId="43a57547-92c4-49ff-82a3-1c883402dc9d" providerId="ADAL" clId="{B8070FE5-6ADD-4E29-AA95-D33473B706ED}" dt="2024-12-21T02:03:03.703" v="15481"/>
          <ac:spMkLst>
            <pc:docMk/>
            <pc:sldMk cId="0" sldId="260"/>
            <ac:spMk id="16" creationId="{70496EAF-5A65-C930-E4C9-9DD66EBF4E65}"/>
          </ac:spMkLst>
        </pc:spChg>
        <pc:spChg chg="mod">
          <ac:chgData name="Santiago Francisco Arellano Jaramillo" userId="43a57547-92c4-49ff-82a3-1c883402dc9d" providerId="ADAL" clId="{B8070FE5-6ADD-4E29-AA95-D33473B706ED}" dt="2024-12-21T02:03:03.703" v="15481"/>
          <ac:spMkLst>
            <pc:docMk/>
            <pc:sldMk cId="0" sldId="260"/>
            <ac:spMk id="17" creationId="{A932D1E2-4C84-03F1-7DE5-EBBCF430B453}"/>
          </ac:spMkLst>
        </pc:spChg>
        <pc:spChg chg="mod">
          <ac:chgData name="Santiago Francisco Arellano Jaramillo" userId="43a57547-92c4-49ff-82a3-1c883402dc9d" providerId="ADAL" clId="{B8070FE5-6ADD-4E29-AA95-D33473B706ED}" dt="2024-12-21T02:03:03.703" v="15481"/>
          <ac:spMkLst>
            <pc:docMk/>
            <pc:sldMk cId="0" sldId="260"/>
            <ac:spMk id="18" creationId="{A09EB70F-6168-DBEB-AAB7-B536F70024C9}"/>
          </ac:spMkLst>
        </pc:spChg>
        <pc:spChg chg="mod">
          <ac:chgData name="Santiago Francisco Arellano Jaramillo" userId="43a57547-92c4-49ff-82a3-1c883402dc9d" providerId="ADAL" clId="{B8070FE5-6ADD-4E29-AA95-D33473B706ED}" dt="2024-12-20T18:06:34.168" v="6842" actId="20577"/>
          <ac:spMkLst>
            <pc:docMk/>
            <pc:sldMk cId="0" sldId="260"/>
            <ac:spMk id="269" creationId="{00000000-0000-0000-0000-000000000000}"/>
          </ac:spMkLst>
        </pc:spChg>
        <pc:spChg chg="add del mod">
          <ac:chgData name="Santiago Francisco Arellano Jaramillo" userId="43a57547-92c4-49ff-82a3-1c883402dc9d" providerId="ADAL" clId="{B8070FE5-6ADD-4E29-AA95-D33473B706ED}" dt="2024-12-20T18:17:22.252" v="7296" actId="1076"/>
          <ac:spMkLst>
            <pc:docMk/>
            <pc:sldMk cId="0" sldId="260"/>
            <ac:spMk id="270" creationId="{00000000-0000-0000-0000-000000000000}"/>
          </ac:spMkLst>
        </pc:spChg>
        <pc:spChg chg="add del mod">
          <ac:chgData name="Santiago Francisco Arellano Jaramillo" userId="43a57547-92c4-49ff-82a3-1c883402dc9d" providerId="ADAL" clId="{B8070FE5-6ADD-4E29-AA95-D33473B706ED}" dt="2024-12-20T18:18:30.590" v="7341" actId="20577"/>
          <ac:spMkLst>
            <pc:docMk/>
            <pc:sldMk cId="0" sldId="260"/>
            <ac:spMk id="271" creationId="{00000000-0000-0000-0000-000000000000}"/>
          </ac:spMkLst>
        </pc:spChg>
        <pc:spChg chg="add del mod">
          <ac:chgData name="Santiago Francisco Arellano Jaramillo" userId="43a57547-92c4-49ff-82a3-1c883402dc9d" providerId="ADAL" clId="{B8070FE5-6ADD-4E29-AA95-D33473B706ED}" dt="2024-12-20T18:17:17.732" v="7295" actId="1076"/>
          <ac:spMkLst>
            <pc:docMk/>
            <pc:sldMk cId="0" sldId="260"/>
            <ac:spMk id="272" creationId="{00000000-0000-0000-0000-000000000000}"/>
          </ac:spMkLst>
        </pc:spChg>
        <pc:spChg chg="add del mod">
          <ac:chgData name="Santiago Francisco Arellano Jaramillo" userId="43a57547-92c4-49ff-82a3-1c883402dc9d" providerId="ADAL" clId="{B8070FE5-6ADD-4E29-AA95-D33473B706ED}" dt="2024-12-20T18:08:24.003" v="7025" actId="2"/>
          <ac:spMkLst>
            <pc:docMk/>
            <pc:sldMk cId="0" sldId="260"/>
            <ac:spMk id="273" creationId="{00000000-0000-0000-0000-000000000000}"/>
          </ac:spMkLst>
        </pc:spChg>
        <pc:spChg chg="add del mod">
          <ac:chgData name="Santiago Francisco Arellano Jaramillo" userId="43a57547-92c4-49ff-82a3-1c883402dc9d" providerId="ADAL" clId="{B8070FE5-6ADD-4E29-AA95-D33473B706ED}" dt="2024-12-20T18:18:12.951" v="7318" actId="1038"/>
          <ac:spMkLst>
            <pc:docMk/>
            <pc:sldMk cId="0" sldId="260"/>
            <ac:spMk id="274" creationId="{00000000-0000-0000-0000-000000000000}"/>
          </ac:spMkLst>
        </pc:spChg>
        <pc:spChg chg="add del mod">
          <ac:chgData name="Santiago Francisco Arellano Jaramillo" userId="43a57547-92c4-49ff-82a3-1c883402dc9d" providerId="ADAL" clId="{B8070FE5-6ADD-4E29-AA95-D33473B706ED}" dt="2024-12-20T18:20:52.847" v="7478" actId="12"/>
          <ac:spMkLst>
            <pc:docMk/>
            <pc:sldMk cId="0" sldId="260"/>
            <ac:spMk id="275" creationId="{00000000-0000-0000-0000-000000000000}"/>
          </ac:spMkLst>
        </pc:spChg>
        <pc:grpChg chg="add mod">
          <ac:chgData name="Santiago Francisco Arellano Jaramillo" userId="43a57547-92c4-49ff-82a3-1c883402dc9d" providerId="ADAL" clId="{B8070FE5-6ADD-4E29-AA95-D33473B706ED}" dt="2024-12-20T03:09:19.141" v="2553" actId="164"/>
          <ac:grpSpMkLst>
            <pc:docMk/>
            <pc:sldMk cId="0" sldId="260"/>
            <ac:grpSpMk id="2" creationId="{25C34631-A1FE-5616-05A0-20F2FAE3B3DC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2:03:03.703" v="15481"/>
          <ac:grpSpMkLst>
            <pc:docMk/>
            <pc:sldMk cId="0" sldId="260"/>
            <ac:grpSpMk id="11" creationId="{5F0C0124-742D-BFF9-55FE-56471357D1C1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03.703" v="15481"/>
          <ac:grpSpMkLst>
            <pc:docMk/>
            <pc:sldMk cId="0" sldId="260"/>
            <ac:grpSpMk id="13" creationId="{80625D0C-3F4C-6C0B-ACB0-0C73AB83C431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03.703" v="15481"/>
          <ac:grpSpMkLst>
            <pc:docMk/>
            <pc:sldMk cId="0" sldId="260"/>
            <ac:grpSpMk id="15" creationId="{12DC5F0E-2491-45DE-54B8-B1E34326F6AE}"/>
          </ac:grpSpMkLst>
        </pc:grpChg>
        <pc:grpChg chg="add del">
          <ac:chgData name="Santiago Francisco Arellano Jaramillo" userId="43a57547-92c4-49ff-82a3-1c883402dc9d" providerId="ADAL" clId="{B8070FE5-6ADD-4E29-AA95-D33473B706ED}" dt="2024-12-20T02:41:25.011" v="1832" actId="478"/>
          <ac:grpSpMkLst>
            <pc:docMk/>
            <pc:sldMk cId="0" sldId="260"/>
            <ac:grpSpMk id="260" creationId="{00000000-0000-0000-0000-000000000000}"/>
          </ac:grpSpMkLst>
        </pc:grpChg>
        <pc:grpChg chg="add del">
          <ac:chgData name="Santiago Francisco Arellano Jaramillo" userId="43a57547-92c4-49ff-82a3-1c883402dc9d" providerId="ADAL" clId="{B8070FE5-6ADD-4E29-AA95-D33473B706ED}" dt="2024-12-20T02:41:25.011" v="1832" actId="478"/>
          <ac:grpSpMkLst>
            <pc:docMk/>
            <pc:sldMk cId="0" sldId="260"/>
            <ac:grpSpMk id="263" creationId="{00000000-0000-0000-0000-000000000000}"/>
          </ac:grpSpMkLst>
        </pc:grpChg>
        <pc:grpChg chg="add del mod">
          <ac:chgData name="Santiago Francisco Arellano Jaramillo" userId="43a57547-92c4-49ff-82a3-1c883402dc9d" providerId="ADAL" clId="{B8070FE5-6ADD-4E29-AA95-D33473B706ED}" dt="2024-12-20T03:09:19.141" v="2553" actId="164"/>
          <ac:grpSpMkLst>
            <pc:docMk/>
            <pc:sldMk cId="0" sldId="260"/>
            <ac:grpSpMk id="266" creationId="{00000000-0000-0000-0000-000000000000}"/>
          </ac:grpSpMkLst>
        </pc:grpChg>
      </pc:sldChg>
      <pc:sldChg chg="addSp delSp modSp mod ord">
        <pc:chgData name="Santiago Francisco Arellano Jaramillo" userId="43a57547-92c4-49ff-82a3-1c883402dc9d" providerId="ADAL" clId="{B8070FE5-6ADD-4E29-AA95-D33473B706ED}" dt="2024-12-30T15:56:17.363" v="18936"/>
        <pc:sldMkLst>
          <pc:docMk/>
          <pc:sldMk cId="0" sldId="261"/>
        </pc:sldMkLst>
        <pc:spChg chg="mod">
          <ac:chgData name="Santiago Francisco Arellano Jaramillo" userId="43a57547-92c4-49ff-82a3-1c883402dc9d" providerId="ADAL" clId="{B8070FE5-6ADD-4E29-AA95-D33473B706ED}" dt="2024-12-20T23:07:40.592" v="9978"/>
          <ac:spMkLst>
            <pc:docMk/>
            <pc:sldMk cId="0" sldId="261"/>
            <ac:spMk id="15" creationId="{80B7C844-D11B-8955-D7D6-74EF7B1AE293}"/>
          </ac:spMkLst>
        </pc:spChg>
        <pc:spChg chg="mod">
          <ac:chgData name="Santiago Francisco Arellano Jaramillo" userId="43a57547-92c4-49ff-82a3-1c883402dc9d" providerId="ADAL" clId="{B8070FE5-6ADD-4E29-AA95-D33473B706ED}" dt="2024-12-20T23:07:40.592" v="9978"/>
          <ac:spMkLst>
            <pc:docMk/>
            <pc:sldMk cId="0" sldId="261"/>
            <ac:spMk id="16" creationId="{BE43AEA6-13A3-A767-4B57-A6D1C360A975}"/>
          </ac:spMkLst>
        </pc:spChg>
        <pc:spChg chg="mod">
          <ac:chgData name="Santiago Francisco Arellano Jaramillo" userId="43a57547-92c4-49ff-82a3-1c883402dc9d" providerId="ADAL" clId="{B8070FE5-6ADD-4E29-AA95-D33473B706ED}" dt="2024-12-21T02:02:09.302" v="15465"/>
          <ac:spMkLst>
            <pc:docMk/>
            <pc:sldMk cId="0" sldId="261"/>
            <ac:spMk id="18" creationId="{D58BF6BF-99B2-9116-564F-4BD37725B980}"/>
          </ac:spMkLst>
        </pc:spChg>
        <pc:spChg chg="mod">
          <ac:chgData name="Santiago Francisco Arellano Jaramillo" userId="43a57547-92c4-49ff-82a3-1c883402dc9d" providerId="ADAL" clId="{B8070FE5-6ADD-4E29-AA95-D33473B706ED}" dt="2024-12-21T02:02:09.302" v="15465"/>
          <ac:spMkLst>
            <pc:docMk/>
            <pc:sldMk cId="0" sldId="261"/>
            <ac:spMk id="20" creationId="{47FDA595-0D37-55A9-FBD6-295F7CB21B38}"/>
          </ac:spMkLst>
        </pc:spChg>
        <pc:spChg chg="mod">
          <ac:chgData name="Santiago Francisco Arellano Jaramillo" userId="43a57547-92c4-49ff-82a3-1c883402dc9d" providerId="ADAL" clId="{B8070FE5-6ADD-4E29-AA95-D33473B706ED}" dt="2024-12-21T02:02:09.302" v="15465"/>
          <ac:spMkLst>
            <pc:docMk/>
            <pc:sldMk cId="0" sldId="261"/>
            <ac:spMk id="22" creationId="{731556D1-73C9-105E-6174-E0266D77623A}"/>
          </ac:spMkLst>
        </pc:spChg>
        <pc:spChg chg="mod">
          <ac:chgData name="Santiago Francisco Arellano Jaramillo" userId="43a57547-92c4-49ff-82a3-1c883402dc9d" providerId="ADAL" clId="{B8070FE5-6ADD-4E29-AA95-D33473B706ED}" dt="2024-12-21T02:02:09.302" v="15465"/>
          <ac:spMkLst>
            <pc:docMk/>
            <pc:sldMk cId="0" sldId="261"/>
            <ac:spMk id="23" creationId="{38628D04-DC36-4D89-AE6F-E4A47B8C5FFF}"/>
          </ac:spMkLst>
        </pc:spChg>
        <pc:spChg chg="mod">
          <ac:chgData name="Santiago Francisco Arellano Jaramillo" userId="43a57547-92c4-49ff-82a3-1c883402dc9d" providerId="ADAL" clId="{B8070FE5-6ADD-4E29-AA95-D33473B706ED}" dt="2024-12-21T02:02:09.302" v="15465"/>
          <ac:spMkLst>
            <pc:docMk/>
            <pc:sldMk cId="0" sldId="261"/>
            <ac:spMk id="24" creationId="{5C60D6A7-7ECB-67CD-776A-436BD342721D}"/>
          </ac:spMkLst>
        </pc:spChg>
        <pc:spChg chg="mod">
          <ac:chgData name="Santiago Francisco Arellano Jaramillo" userId="43a57547-92c4-49ff-82a3-1c883402dc9d" providerId="ADAL" clId="{B8070FE5-6ADD-4E29-AA95-D33473B706ED}" dt="2024-12-20T23:19:01.443" v="10110" actId="20577"/>
          <ac:spMkLst>
            <pc:docMk/>
            <pc:sldMk cId="0" sldId="261"/>
            <ac:spMk id="300" creationId="{00000000-0000-0000-0000-000000000000}"/>
          </ac:spMkLst>
        </pc:spChg>
        <pc:spChg chg="mod">
          <ac:chgData name="Santiago Francisco Arellano Jaramillo" userId="43a57547-92c4-49ff-82a3-1c883402dc9d" providerId="ADAL" clId="{B8070FE5-6ADD-4E29-AA95-D33473B706ED}" dt="2024-12-30T15:55:34.786" v="18925" actId="113"/>
          <ac:spMkLst>
            <pc:docMk/>
            <pc:sldMk cId="0" sldId="261"/>
            <ac:spMk id="301" creationId="{00000000-0000-0000-0000-000000000000}"/>
          </ac:spMkLst>
        </pc:spChg>
        <pc:spChg chg="mod">
          <ac:chgData name="Santiago Francisco Arellano Jaramillo" userId="43a57547-92c4-49ff-82a3-1c883402dc9d" providerId="ADAL" clId="{B8070FE5-6ADD-4E29-AA95-D33473B706ED}" dt="2024-12-20T23:19:05.881" v="10121" actId="20577"/>
          <ac:spMkLst>
            <pc:docMk/>
            <pc:sldMk cId="0" sldId="261"/>
            <ac:spMk id="302" creationId="{00000000-0000-0000-0000-000000000000}"/>
          </ac:spMkLst>
        </pc:spChg>
        <pc:spChg chg="mod">
          <ac:chgData name="Santiago Francisco Arellano Jaramillo" userId="43a57547-92c4-49ff-82a3-1c883402dc9d" providerId="ADAL" clId="{B8070FE5-6ADD-4E29-AA95-D33473B706ED}" dt="2024-12-30T15:55:44.479" v="18928" actId="113"/>
          <ac:spMkLst>
            <pc:docMk/>
            <pc:sldMk cId="0" sldId="261"/>
            <ac:spMk id="303" creationId="{00000000-0000-0000-0000-000000000000}"/>
          </ac:spMkLst>
        </pc:spChg>
        <pc:grpChg chg="add mod">
          <ac:chgData name="Santiago Francisco Arellano Jaramillo" userId="43a57547-92c4-49ff-82a3-1c883402dc9d" providerId="ADAL" clId="{B8070FE5-6ADD-4E29-AA95-D33473B706ED}" dt="2024-12-20T23:07:52.124" v="9980" actId="1076"/>
          <ac:grpSpMkLst>
            <pc:docMk/>
            <pc:sldMk cId="0" sldId="261"/>
            <ac:grpSpMk id="10" creationId="{514DEAFD-8191-4F30-B419-966C015AAD54}"/>
          </ac:grpSpMkLst>
        </pc:grpChg>
        <pc:grpChg chg="mod">
          <ac:chgData name="Santiago Francisco Arellano Jaramillo" userId="43a57547-92c4-49ff-82a3-1c883402dc9d" providerId="ADAL" clId="{B8070FE5-6ADD-4E29-AA95-D33473B706ED}" dt="2024-12-20T23:07:40.592" v="9978"/>
          <ac:grpSpMkLst>
            <pc:docMk/>
            <pc:sldMk cId="0" sldId="261"/>
            <ac:grpSpMk id="11" creationId="{989BAED0-22D4-49A6-6E89-600506728CC8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2:02:09.302" v="15465"/>
          <ac:grpSpMkLst>
            <pc:docMk/>
            <pc:sldMk cId="0" sldId="261"/>
            <ac:grpSpMk id="17" creationId="{3675FC23-B660-B7C3-2B80-A9B6551F3382}"/>
          </ac:grpSpMkLst>
        </pc:grpChg>
        <pc:grpChg chg="mod">
          <ac:chgData name="Santiago Francisco Arellano Jaramillo" userId="43a57547-92c4-49ff-82a3-1c883402dc9d" providerId="ADAL" clId="{B8070FE5-6ADD-4E29-AA95-D33473B706ED}" dt="2024-12-21T02:02:09.302" v="15465"/>
          <ac:grpSpMkLst>
            <pc:docMk/>
            <pc:sldMk cId="0" sldId="261"/>
            <ac:grpSpMk id="19" creationId="{EBEF0F85-4DAB-9EEB-6FB4-D17C918400EB}"/>
          </ac:grpSpMkLst>
        </pc:grpChg>
        <pc:grpChg chg="mod">
          <ac:chgData name="Santiago Francisco Arellano Jaramillo" userId="43a57547-92c4-49ff-82a3-1c883402dc9d" providerId="ADAL" clId="{B8070FE5-6ADD-4E29-AA95-D33473B706ED}" dt="2024-12-21T02:02:09.302" v="15465"/>
          <ac:grpSpMkLst>
            <pc:docMk/>
            <pc:sldMk cId="0" sldId="261"/>
            <ac:grpSpMk id="21" creationId="{A8BB46AA-EBF4-DA6D-5BDD-48B1D1D1760D}"/>
          </ac:grpSpMkLst>
        </pc:grpChg>
        <pc:grpChg chg="mod">
          <ac:chgData name="Santiago Francisco Arellano Jaramillo" userId="43a57547-92c4-49ff-82a3-1c883402dc9d" providerId="ADAL" clId="{B8070FE5-6ADD-4E29-AA95-D33473B706ED}" dt="2024-12-20T23:19:26.648" v="10126" actId="1076"/>
          <ac:grpSpMkLst>
            <pc:docMk/>
            <pc:sldMk cId="0" sldId="261"/>
            <ac:grpSpMk id="311" creationId="{00000000-0000-0000-0000-000000000000}"/>
          </ac:grpSpMkLst>
        </pc:grpChg>
        <pc:cxnChg chg="mod">
          <ac:chgData name="Santiago Francisco Arellano Jaramillo" userId="43a57547-92c4-49ff-82a3-1c883402dc9d" providerId="ADAL" clId="{B8070FE5-6ADD-4E29-AA95-D33473B706ED}" dt="2024-12-20T23:07:40.592" v="9978"/>
          <ac:cxnSpMkLst>
            <pc:docMk/>
            <pc:sldMk cId="0" sldId="261"/>
            <ac:cxnSpMk id="12" creationId="{D5EF14A0-0F0C-C55A-2FDD-F6C30BBCACC8}"/>
          </ac:cxnSpMkLst>
        </pc:cxnChg>
        <pc:cxnChg chg="mod">
          <ac:chgData name="Santiago Francisco Arellano Jaramillo" userId="43a57547-92c4-49ff-82a3-1c883402dc9d" providerId="ADAL" clId="{B8070FE5-6ADD-4E29-AA95-D33473B706ED}" dt="2024-12-20T23:07:40.592" v="9978"/>
          <ac:cxnSpMkLst>
            <pc:docMk/>
            <pc:sldMk cId="0" sldId="261"/>
            <ac:cxnSpMk id="13" creationId="{92A855D5-7D74-0C62-7BC9-2D5E91EBF11B}"/>
          </ac:cxnSpMkLst>
        </pc:cxnChg>
        <pc:cxnChg chg="mod">
          <ac:chgData name="Santiago Francisco Arellano Jaramillo" userId="43a57547-92c4-49ff-82a3-1c883402dc9d" providerId="ADAL" clId="{B8070FE5-6ADD-4E29-AA95-D33473B706ED}" dt="2024-12-20T23:07:40.592" v="9978"/>
          <ac:cxnSpMkLst>
            <pc:docMk/>
            <pc:sldMk cId="0" sldId="261"/>
            <ac:cxnSpMk id="14" creationId="{6DEA3FCF-0A97-246B-9C8B-D04936C77484}"/>
          </ac:cxnSpMkLst>
        </pc:cxnChg>
      </pc:sldChg>
      <pc:sldChg chg="delSp mod ord">
        <pc:chgData name="Santiago Francisco Arellano Jaramillo" userId="43a57547-92c4-49ff-82a3-1c883402dc9d" providerId="ADAL" clId="{B8070FE5-6ADD-4E29-AA95-D33473B706ED}" dt="2024-12-21T02:03:35.040" v="15499" actId="478"/>
        <pc:sldMkLst>
          <pc:docMk/>
          <pc:sldMk cId="0" sldId="262"/>
        </pc:sldMkLst>
      </pc:sldChg>
      <pc:sldChg chg="del">
        <pc:chgData name="Santiago Francisco Arellano Jaramillo" userId="43a57547-92c4-49ff-82a3-1c883402dc9d" providerId="ADAL" clId="{B8070FE5-6ADD-4E29-AA95-D33473B706ED}" dt="2024-12-21T01:20:44.882" v="13526" actId="2696"/>
        <pc:sldMkLst>
          <pc:docMk/>
          <pc:sldMk cId="0" sldId="263"/>
        </pc:sldMkLst>
      </pc:sldChg>
      <pc:sldChg chg="add del setBg">
        <pc:chgData name="Santiago Francisco Arellano Jaramillo" userId="43a57547-92c4-49ff-82a3-1c883402dc9d" providerId="ADAL" clId="{B8070FE5-6ADD-4E29-AA95-D33473B706ED}" dt="2024-12-21T02:00:25.504" v="15308" actId="47"/>
        <pc:sldMkLst>
          <pc:docMk/>
          <pc:sldMk cId="2958900050" sldId="263"/>
        </pc:sldMkLst>
      </pc:sldChg>
      <pc:sldChg chg="del">
        <pc:chgData name="Santiago Francisco Arellano Jaramillo" userId="43a57547-92c4-49ff-82a3-1c883402dc9d" providerId="ADAL" clId="{B8070FE5-6ADD-4E29-AA95-D33473B706ED}" dt="2024-12-21T01:20:44.882" v="13526" actId="2696"/>
        <pc:sldMkLst>
          <pc:docMk/>
          <pc:sldMk cId="0" sldId="264"/>
        </pc:sldMkLst>
      </pc:sldChg>
      <pc:sldChg chg="add del setBg">
        <pc:chgData name="Santiago Francisco Arellano Jaramillo" userId="43a57547-92c4-49ff-82a3-1c883402dc9d" providerId="ADAL" clId="{B8070FE5-6ADD-4E29-AA95-D33473B706ED}" dt="2024-12-21T02:00:25.504" v="15308" actId="47"/>
        <pc:sldMkLst>
          <pc:docMk/>
          <pc:sldMk cId="4099774203" sldId="264"/>
        </pc:sldMkLst>
      </pc:sldChg>
      <pc:sldChg chg="del">
        <pc:chgData name="Santiago Francisco Arellano Jaramillo" userId="43a57547-92c4-49ff-82a3-1c883402dc9d" providerId="ADAL" clId="{B8070FE5-6ADD-4E29-AA95-D33473B706ED}" dt="2024-12-21T01:20:44.882" v="13526" actId="2696"/>
        <pc:sldMkLst>
          <pc:docMk/>
          <pc:sldMk cId="0" sldId="265"/>
        </pc:sldMkLst>
      </pc:sldChg>
      <pc:sldChg chg="add del setBg">
        <pc:chgData name="Santiago Francisco Arellano Jaramillo" userId="43a57547-92c4-49ff-82a3-1c883402dc9d" providerId="ADAL" clId="{B8070FE5-6ADD-4E29-AA95-D33473B706ED}" dt="2024-12-21T02:00:25.504" v="15308" actId="47"/>
        <pc:sldMkLst>
          <pc:docMk/>
          <pc:sldMk cId="1687911822" sldId="265"/>
        </pc:sldMkLst>
      </pc:sldChg>
      <pc:sldChg chg="del">
        <pc:chgData name="Santiago Francisco Arellano Jaramillo" userId="43a57547-92c4-49ff-82a3-1c883402dc9d" providerId="ADAL" clId="{B8070FE5-6ADD-4E29-AA95-D33473B706ED}" dt="2024-12-21T01:20:44.882" v="13526" actId="2696"/>
        <pc:sldMkLst>
          <pc:docMk/>
          <pc:sldMk cId="0" sldId="266"/>
        </pc:sldMkLst>
      </pc:sldChg>
      <pc:sldChg chg="add del setBg">
        <pc:chgData name="Santiago Francisco Arellano Jaramillo" userId="43a57547-92c4-49ff-82a3-1c883402dc9d" providerId="ADAL" clId="{B8070FE5-6ADD-4E29-AA95-D33473B706ED}" dt="2024-12-21T02:00:25.504" v="15308" actId="47"/>
        <pc:sldMkLst>
          <pc:docMk/>
          <pc:sldMk cId="2047393232" sldId="266"/>
        </pc:sldMkLst>
      </pc:sldChg>
      <pc:sldChg chg="delSp mod ord">
        <pc:chgData name="Santiago Francisco Arellano Jaramillo" userId="43a57547-92c4-49ff-82a3-1c883402dc9d" providerId="ADAL" clId="{B8070FE5-6ADD-4E29-AA95-D33473B706ED}" dt="2024-12-21T02:02:21.074" v="15470" actId="478"/>
        <pc:sldMkLst>
          <pc:docMk/>
          <pc:sldMk cId="0" sldId="267"/>
        </pc:sldMkLst>
      </pc:sldChg>
      <pc:sldChg chg="del">
        <pc:chgData name="Santiago Francisco Arellano Jaramillo" userId="43a57547-92c4-49ff-82a3-1c883402dc9d" providerId="ADAL" clId="{B8070FE5-6ADD-4E29-AA95-D33473B706ED}" dt="2024-12-21T01:20:44.882" v="13526" actId="2696"/>
        <pc:sldMkLst>
          <pc:docMk/>
          <pc:sldMk cId="0" sldId="268"/>
        </pc:sldMkLst>
      </pc:sldChg>
      <pc:sldChg chg="add del setBg">
        <pc:chgData name="Santiago Francisco Arellano Jaramillo" userId="43a57547-92c4-49ff-82a3-1c883402dc9d" providerId="ADAL" clId="{B8070FE5-6ADD-4E29-AA95-D33473B706ED}" dt="2024-12-21T02:00:25.504" v="15308" actId="47"/>
        <pc:sldMkLst>
          <pc:docMk/>
          <pc:sldMk cId="3829837486" sldId="268"/>
        </pc:sldMkLst>
      </pc:sldChg>
      <pc:sldChg chg="del">
        <pc:chgData name="Santiago Francisco Arellano Jaramillo" userId="43a57547-92c4-49ff-82a3-1c883402dc9d" providerId="ADAL" clId="{B8070FE5-6ADD-4E29-AA95-D33473B706ED}" dt="2024-12-21T01:20:44.882" v="13526" actId="2696"/>
        <pc:sldMkLst>
          <pc:docMk/>
          <pc:sldMk cId="0" sldId="269"/>
        </pc:sldMkLst>
      </pc:sldChg>
      <pc:sldChg chg="add del setBg">
        <pc:chgData name="Santiago Francisco Arellano Jaramillo" userId="43a57547-92c4-49ff-82a3-1c883402dc9d" providerId="ADAL" clId="{B8070FE5-6ADD-4E29-AA95-D33473B706ED}" dt="2024-12-21T02:00:25.504" v="15308" actId="47"/>
        <pc:sldMkLst>
          <pc:docMk/>
          <pc:sldMk cId="1969753399" sldId="269"/>
        </pc:sldMkLst>
      </pc:sldChg>
      <pc:sldChg chg="del">
        <pc:chgData name="Santiago Francisco Arellano Jaramillo" userId="43a57547-92c4-49ff-82a3-1c883402dc9d" providerId="ADAL" clId="{B8070FE5-6ADD-4E29-AA95-D33473B706ED}" dt="2024-12-21T01:20:44.882" v="13526" actId="2696"/>
        <pc:sldMkLst>
          <pc:docMk/>
          <pc:sldMk cId="0" sldId="270"/>
        </pc:sldMkLst>
      </pc:sldChg>
      <pc:sldChg chg="add del">
        <pc:chgData name="Santiago Francisco Arellano Jaramillo" userId="43a57547-92c4-49ff-82a3-1c883402dc9d" providerId="ADAL" clId="{B8070FE5-6ADD-4E29-AA95-D33473B706ED}" dt="2024-12-21T02:00:25.504" v="15308" actId="47"/>
        <pc:sldMkLst>
          <pc:docMk/>
          <pc:sldMk cId="3993896320" sldId="270"/>
        </pc:sldMkLst>
      </pc:sldChg>
      <pc:sldChg chg="del">
        <pc:chgData name="Santiago Francisco Arellano Jaramillo" userId="43a57547-92c4-49ff-82a3-1c883402dc9d" providerId="ADAL" clId="{B8070FE5-6ADD-4E29-AA95-D33473B706ED}" dt="2024-12-21T02:00:25.504" v="15308" actId="47"/>
        <pc:sldMkLst>
          <pc:docMk/>
          <pc:sldMk cId="0" sldId="271"/>
        </pc:sldMkLst>
      </pc:sldChg>
      <pc:sldChg chg="addSp delSp modSp mod">
        <pc:chgData name="Santiago Francisco Arellano Jaramillo" userId="43a57547-92c4-49ff-82a3-1c883402dc9d" providerId="ADAL" clId="{B8070FE5-6ADD-4E29-AA95-D33473B706ED}" dt="2025-01-15T04:02:54.441" v="23995" actId="20577"/>
        <pc:sldMkLst>
          <pc:docMk/>
          <pc:sldMk cId="0" sldId="272"/>
        </pc:sldMkLst>
        <pc:spChg chg="mod">
          <ac:chgData name="Santiago Francisco Arellano Jaramillo" userId="43a57547-92c4-49ff-82a3-1c883402dc9d" providerId="ADAL" clId="{B8070FE5-6ADD-4E29-AA95-D33473B706ED}" dt="2024-12-21T02:01:26.573" v="15443"/>
          <ac:spMkLst>
            <pc:docMk/>
            <pc:sldMk cId="0" sldId="272"/>
            <ac:spMk id="3" creationId="{B6B1EFA7-842F-177B-AFB7-DB06CED63150}"/>
          </ac:spMkLst>
        </pc:spChg>
        <pc:spChg chg="mod">
          <ac:chgData name="Santiago Francisco Arellano Jaramillo" userId="43a57547-92c4-49ff-82a3-1c883402dc9d" providerId="ADAL" clId="{B8070FE5-6ADD-4E29-AA95-D33473B706ED}" dt="2024-12-21T02:01:26.573" v="15443"/>
          <ac:spMkLst>
            <pc:docMk/>
            <pc:sldMk cId="0" sldId="272"/>
            <ac:spMk id="5" creationId="{222750F0-192C-854F-BF42-90E64BFDED15}"/>
          </ac:spMkLst>
        </pc:spChg>
        <pc:spChg chg="mod">
          <ac:chgData name="Santiago Francisco Arellano Jaramillo" userId="43a57547-92c4-49ff-82a3-1c883402dc9d" providerId="ADAL" clId="{B8070FE5-6ADD-4E29-AA95-D33473B706ED}" dt="2024-12-21T02:01:26.573" v="15443"/>
          <ac:spMkLst>
            <pc:docMk/>
            <pc:sldMk cId="0" sldId="272"/>
            <ac:spMk id="7" creationId="{DF5BD17A-2116-9923-3DDA-4C337C94E51C}"/>
          </ac:spMkLst>
        </pc:spChg>
        <pc:spChg chg="mod">
          <ac:chgData name="Santiago Francisco Arellano Jaramillo" userId="43a57547-92c4-49ff-82a3-1c883402dc9d" providerId="ADAL" clId="{B8070FE5-6ADD-4E29-AA95-D33473B706ED}" dt="2024-12-21T02:01:26.573" v="15443"/>
          <ac:spMkLst>
            <pc:docMk/>
            <pc:sldMk cId="0" sldId="272"/>
            <ac:spMk id="8" creationId="{841C1A50-FEB2-E966-DF95-1C1AD29D758A}"/>
          </ac:spMkLst>
        </pc:spChg>
        <pc:spChg chg="mod">
          <ac:chgData name="Santiago Francisco Arellano Jaramillo" userId="43a57547-92c4-49ff-82a3-1c883402dc9d" providerId="ADAL" clId="{B8070FE5-6ADD-4E29-AA95-D33473B706ED}" dt="2024-12-21T02:01:26.573" v="15443"/>
          <ac:spMkLst>
            <pc:docMk/>
            <pc:sldMk cId="0" sldId="272"/>
            <ac:spMk id="9" creationId="{C210A894-5E06-4EB5-D399-FA3A0979390C}"/>
          </ac:spMkLst>
        </pc:spChg>
        <pc:spChg chg="mod">
          <ac:chgData name="Santiago Francisco Arellano Jaramillo" userId="43a57547-92c4-49ff-82a3-1c883402dc9d" providerId="ADAL" clId="{B8070FE5-6ADD-4E29-AA95-D33473B706ED}" dt="2025-01-15T04:02:54.441" v="23995" actId="20577"/>
          <ac:spMkLst>
            <pc:docMk/>
            <pc:sldMk cId="0" sldId="272"/>
            <ac:spMk id="547" creationId="{00000000-0000-0000-0000-000000000000}"/>
          </ac:spMkLst>
        </pc:spChg>
        <pc:spChg chg="mod">
          <ac:chgData name="Santiago Francisco Arellano Jaramillo" userId="43a57547-92c4-49ff-82a3-1c883402dc9d" providerId="ADAL" clId="{B8070FE5-6ADD-4E29-AA95-D33473B706ED}" dt="2024-12-21T02:00:39.613" v="15336" actId="20577"/>
          <ac:spMkLst>
            <pc:docMk/>
            <pc:sldMk cId="0" sldId="272"/>
            <ac:spMk id="548" creationId="{00000000-0000-0000-0000-000000000000}"/>
          </ac:spMkLst>
        </pc:spChg>
        <pc:spChg chg="mod">
          <ac:chgData name="Santiago Francisco Arellano Jaramillo" userId="43a57547-92c4-49ff-82a3-1c883402dc9d" providerId="ADAL" clId="{B8070FE5-6ADD-4E29-AA95-D33473B706ED}" dt="2024-12-21T02:00:44.548" v="15346" actId="20577"/>
          <ac:spMkLst>
            <pc:docMk/>
            <pc:sldMk cId="0" sldId="272"/>
            <ac:spMk id="549" creationId="{00000000-0000-0000-0000-000000000000}"/>
          </ac:spMkLst>
        </pc:spChg>
        <pc:spChg chg="mod">
          <ac:chgData name="Santiago Francisco Arellano Jaramillo" userId="43a57547-92c4-49ff-82a3-1c883402dc9d" providerId="ADAL" clId="{B8070FE5-6ADD-4E29-AA95-D33473B706ED}" dt="2024-12-21T02:00:55.141" v="15398" actId="20577"/>
          <ac:spMkLst>
            <pc:docMk/>
            <pc:sldMk cId="0" sldId="272"/>
            <ac:spMk id="550" creationId="{00000000-0000-0000-0000-000000000000}"/>
          </ac:spMkLst>
        </pc:spChg>
        <pc:spChg chg="mod">
          <ac:chgData name="Santiago Francisco Arellano Jaramillo" userId="43a57547-92c4-49ff-82a3-1c883402dc9d" providerId="ADAL" clId="{B8070FE5-6ADD-4E29-AA95-D33473B706ED}" dt="2024-12-21T02:01:13.613" v="15439" actId="20577"/>
          <ac:spMkLst>
            <pc:docMk/>
            <pc:sldMk cId="0" sldId="272"/>
            <ac:spMk id="551" creationId="{00000000-0000-0000-0000-000000000000}"/>
          </ac:spMkLst>
        </pc:spChg>
        <pc:spChg chg="mod">
          <ac:chgData name="Santiago Francisco Arellano Jaramillo" userId="43a57547-92c4-49ff-82a3-1c883402dc9d" providerId="ADAL" clId="{B8070FE5-6ADD-4E29-AA95-D33473B706ED}" dt="2024-12-21T02:01:03.478" v="15428" actId="20577"/>
          <ac:spMkLst>
            <pc:docMk/>
            <pc:sldMk cId="0" sldId="272"/>
            <ac:spMk id="552" creationId="{00000000-0000-0000-0000-000000000000}"/>
          </ac:spMkLst>
        </pc:spChg>
        <pc:grpChg chg="add mod">
          <ac:chgData name="Santiago Francisco Arellano Jaramillo" userId="43a57547-92c4-49ff-82a3-1c883402dc9d" providerId="ADAL" clId="{B8070FE5-6ADD-4E29-AA95-D33473B706ED}" dt="2024-12-21T02:01:26.573" v="15443"/>
          <ac:grpSpMkLst>
            <pc:docMk/>
            <pc:sldMk cId="0" sldId="272"/>
            <ac:grpSpMk id="2" creationId="{DB3224C1-1482-B3E7-E942-46590A5B48AF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26.573" v="15443"/>
          <ac:grpSpMkLst>
            <pc:docMk/>
            <pc:sldMk cId="0" sldId="272"/>
            <ac:grpSpMk id="4" creationId="{210FFBB6-4266-AAA1-80DC-39399EA5D5D1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26.573" v="15443"/>
          <ac:grpSpMkLst>
            <pc:docMk/>
            <pc:sldMk cId="0" sldId="272"/>
            <ac:grpSpMk id="6" creationId="{3F785131-4161-7E37-3F0B-A4111E7FAF20}"/>
          </ac:grpSpMkLst>
        </pc:grpChg>
      </pc:sldChg>
      <pc:sldChg chg="del">
        <pc:chgData name="Santiago Francisco Arellano Jaramillo" userId="43a57547-92c4-49ff-82a3-1c883402dc9d" providerId="ADAL" clId="{B8070FE5-6ADD-4E29-AA95-D33473B706ED}" dt="2024-12-21T02:00:25.504" v="15308" actId="47"/>
        <pc:sldMkLst>
          <pc:docMk/>
          <pc:sldMk cId="0" sldId="273"/>
        </pc:sldMkLst>
      </pc:sldChg>
      <pc:sldChg chg="del">
        <pc:chgData name="Santiago Francisco Arellano Jaramillo" userId="43a57547-92c4-49ff-82a3-1c883402dc9d" providerId="ADAL" clId="{B8070FE5-6ADD-4E29-AA95-D33473B706ED}" dt="2024-12-21T02:00:25.504" v="15308" actId="47"/>
        <pc:sldMkLst>
          <pc:docMk/>
          <pc:sldMk cId="0" sldId="274"/>
        </pc:sldMkLst>
      </pc:sldChg>
      <pc:sldChg chg="delSp mod">
        <pc:chgData name="Santiago Francisco Arellano Jaramillo" userId="43a57547-92c4-49ff-82a3-1c883402dc9d" providerId="ADAL" clId="{B8070FE5-6ADD-4E29-AA95-D33473B706ED}" dt="2024-12-21T02:01:38.889" v="15450" actId="478"/>
        <pc:sldMkLst>
          <pc:docMk/>
          <pc:sldMk cId="1365414670" sldId="275"/>
        </pc:sldMkLst>
      </pc:sldChg>
      <pc:sldChg chg="addSp delSp modSp mod ord">
        <pc:chgData name="Santiago Francisco Arellano Jaramillo" userId="43a57547-92c4-49ff-82a3-1c883402dc9d" providerId="ADAL" clId="{B8070FE5-6ADD-4E29-AA95-D33473B706ED}" dt="2024-12-24T17:51:36.577" v="16844" actId="20577"/>
        <pc:sldMkLst>
          <pc:docMk/>
          <pc:sldMk cId="3672631889" sldId="276"/>
        </pc:sldMkLst>
        <pc:spChg chg="mod">
          <ac:chgData name="Santiago Francisco Arellano Jaramillo" userId="43a57547-92c4-49ff-82a3-1c883402dc9d" providerId="ADAL" clId="{B8070FE5-6ADD-4E29-AA95-D33473B706ED}" dt="2024-12-21T02:03:30.003" v="15497"/>
          <ac:spMkLst>
            <pc:docMk/>
            <pc:sldMk cId="3672631889" sldId="276"/>
            <ac:spMk id="4" creationId="{D8542884-A228-6C88-757C-F2DB80354B64}"/>
          </ac:spMkLst>
        </pc:spChg>
        <pc:spChg chg="mod">
          <ac:chgData name="Santiago Francisco Arellano Jaramillo" userId="43a57547-92c4-49ff-82a3-1c883402dc9d" providerId="ADAL" clId="{B8070FE5-6ADD-4E29-AA95-D33473B706ED}" dt="2024-12-21T02:03:30.003" v="15497"/>
          <ac:spMkLst>
            <pc:docMk/>
            <pc:sldMk cId="3672631889" sldId="276"/>
            <ac:spMk id="7" creationId="{EB7EDFEA-531A-33B1-E893-EA59CE91B4F5}"/>
          </ac:spMkLst>
        </pc:spChg>
        <pc:spChg chg="mod">
          <ac:chgData name="Santiago Francisco Arellano Jaramillo" userId="43a57547-92c4-49ff-82a3-1c883402dc9d" providerId="ADAL" clId="{B8070FE5-6ADD-4E29-AA95-D33473B706ED}" dt="2024-12-21T02:03:30.003" v="15497"/>
          <ac:spMkLst>
            <pc:docMk/>
            <pc:sldMk cId="3672631889" sldId="276"/>
            <ac:spMk id="9" creationId="{20BC4DDF-1418-0137-74D1-A2BBA82AF259}"/>
          </ac:spMkLst>
        </pc:spChg>
        <pc:spChg chg="mod">
          <ac:chgData name="Santiago Francisco Arellano Jaramillo" userId="43a57547-92c4-49ff-82a3-1c883402dc9d" providerId="ADAL" clId="{B8070FE5-6ADD-4E29-AA95-D33473B706ED}" dt="2024-12-21T02:03:30.003" v="15497"/>
          <ac:spMkLst>
            <pc:docMk/>
            <pc:sldMk cId="3672631889" sldId="276"/>
            <ac:spMk id="10" creationId="{8780159D-29EC-25D7-9420-CBF52C81D6CF}"/>
          </ac:spMkLst>
        </pc:spChg>
        <pc:spChg chg="mod">
          <ac:chgData name="Santiago Francisco Arellano Jaramillo" userId="43a57547-92c4-49ff-82a3-1c883402dc9d" providerId="ADAL" clId="{B8070FE5-6ADD-4E29-AA95-D33473B706ED}" dt="2024-12-21T02:03:30.003" v="15497"/>
          <ac:spMkLst>
            <pc:docMk/>
            <pc:sldMk cId="3672631889" sldId="276"/>
            <ac:spMk id="11" creationId="{3C421B1F-C74D-EE2F-D67C-A49ECEF87F3D}"/>
          </ac:spMkLst>
        </pc:spChg>
        <pc:spChg chg="mod">
          <ac:chgData name="Santiago Francisco Arellano Jaramillo" userId="43a57547-92c4-49ff-82a3-1c883402dc9d" providerId="ADAL" clId="{B8070FE5-6ADD-4E29-AA95-D33473B706ED}" dt="2024-12-24T17:51:18.571" v="16798" actId="20577"/>
          <ac:spMkLst>
            <pc:docMk/>
            <pc:sldMk cId="3672631889" sldId="276"/>
            <ac:spMk id="36" creationId="{1463D0CB-713D-E706-2C18-6F588B48320A}"/>
          </ac:spMkLst>
        </pc:spChg>
        <pc:spChg chg="mod">
          <ac:chgData name="Santiago Francisco Arellano Jaramillo" userId="43a57547-92c4-49ff-82a3-1c883402dc9d" providerId="ADAL" clId="{B8070FE5-6ADD-4E29-AA95-D33473B706ED}" dt="2024-12-24T17:51:36.577" v="16844" actId="20577"/>
          <ac:spMkLst>
            <pc:docMk/>
            <pc:sldMk cId="3672631889" sldId="276"/>
            <ac:spMk id="42" creationId="{89C702B7-0017-753C-F33A-6FB1ACB1C1FC}"/>
          </ac:spMkLst>
        </pc:spChg>
        <pc:spChg chg="mod">
          <ac:chgData name="Santiago Francisco Arellano Jaramillo" userId="43a57547-92c4-49ff-82a3-1c883402dc9d" providerId="ADAL" clId="{B8070FE5-6ADD-4E29-AA95-D33473B706ED}" dt="2024-12-20T03:06:12.065" v="2530" actId="113"/>
          <ac:spMkLst>
            <pc:docMk/>
            <pc:sldMk cId="3672631889" sldId="276"/>
            <ac:spMk id="48" creationId="{32E00EDF-CCDC-1F6F-57A8-B5E4DDA37C7F}"/>
          </ac:spMkLst>
        </pc:spChg>
        <pc:spChg chg="mod">
          <ac:chgData name="Santiago Francisco Arellano Jaramillo" userId="43a57547-92c4-49ff-82a3-1c883402dc9d" providerId="ADAL" clId="{B8070FE5-6ADD-4E29-AA95-D33473B706ED}" dt="2024-12-24T17:51:30.401" v="16826" actId="20577"/>
          <ac:spMkLst>
            <pc:docMk/>
            <pc:sldMk cId="3672631889" sldId="276"/>
            <ac:spMk id="52" creationId="{EF6BF106-F306-6D50-E497-F9308E8A6426}"/>
          </ac:spMkLst>
        </pc:spChg>
        <pc:grpChg chg="add mod">
          <ac:chgData name="Santiago Francisco Arellano Jaramillo" userId="43a57547-92c4-49ff-82a3-1c883402dc9d" providerId="ADAL" clId="{B8070FE5-6ADD-4E29-AA95-D33473B706ED}" dt="2024-12-21T02:03:30.003" v="15497"/>
          <ac:grpSpMkLst>
            <pc:docMk/>
            <pc:sldMk cId="3672631889" sldId="276"/>
            <ac:grpSpMk id="3" creationId="{3665768B-C3FC-7B6E-3023-6BE9ECA9C7EF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30.003" v="15497"/>
          <ac:grpSpMkLst>
            <pc:docMk/>
            <pc:sldMk cId="3672631889" sldId="276"/>
            <ac:grpSpMk id="5" creationId="{E4E386B2-9A0F-AE0D-AD10-D503005B1316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30.003" v="15497"/>
          <ac:grpSpMkLst>
            <pc:docMk/>
            <pc:sldMk cId="3672631889" sldId="276"/>
            <ac:grpSpMk id="8" creationId="{8D3ECCB7-E131-8A9E-9BF4-B9AF42CD47B5}"/>
          </ac:grpSpMkLst>
        </pc:grpChg>
        <pc:cxnChg chg="mod">
          <ac:chgData name="Santiago Francisco Arellano Jaramillo" userId="43a57547-92c4-49ff-82a3-1c883402dc9d" providerId="ADAL" clId="{B8070FE5-6ADD-4E29-AA95-D33473B706ED}" dt="2024-12-24T17:51:33.711" v="16827" actId="20577"/>
          <ac:cxnSpMkLst>
            <pc:docMk/>
            <pc:sldMk cId="3672631889" sldId="276"/>
            <ac:cxnSpMk id="2" creationId="{4B2CDFC4-8C11-CF40-4E8D-21914A8C6C7B}"/>
          </ac:cxnSpMkLst>
        </pc:cxnChg>
        <pc:cxnChg chg="mod">
          <ac:chgData name="Santiago Francisco Arellano Jaramillo" userId="43a57547-92c4-49ff-82a3-1c883402dc9d" providerId="ADAL" clId="{B8070FE5-6ADD-4E29-AA95-D33473B706ED}" dt="2024-12-24T17:51:33.711" v="16827" actId="20577"/>
          <ac:cxnSpMkLst>
            <pc:docMk/>
            <pc:sldMk cId="3672631889" sldId="276"/>
            <ac:cxnSpMk id="45" creationId="{47A4C361-FB89-B672-FDB2-02F89DD4ADFE}"/>
          </ac:cxnSpMkLst>
        </pc:cxnChg>
      </pc:sldChg>
      <pc:sldChg chg="addSp delSp modSp mod ord">
        <pc:chgData name="Santiago Francisco Arellano Jaramillo" userId="43a57547-92c4-49ff-82a3-1c883402dc9d" providerId="ADAL" clId="{B8070FE5-6ADD-4E29-AA95-D33473B706ED}" dt="2024-12-21T02:03:46.146" v="15503"/>
        <pc:sldMkLst>
          <pc:docMk/>
          <pc:sldMk cId="1885706614" sldId="277"/>
        </pc:sldMkLst>
        <pc:spChg chg="mod">
          <ac:chgData name="Santiago Francisco Arellano Jaramillo" userId="43a57547-92c4-49ff-82a3-1c883402dc9d" providerId="ADAL" clId="{B8070FE5-6ADD-4E29-AA95-D33473B706ED}" dt="2024-12-21T02:03:46.146" v="15503"/>
          <ac:spMkLst>
            <pc:docMk/>
            <pc:sldMk cId="1885706614" sldId="277"/>
            <ac:spMk id="14" creationId="{349A7F5B-9EC9-C8A8-170D-883EAE74E172}"/>
          </ac:spMkLst>
        </pc:spChg>
        <pc:spChg chg="add mod">
          <ac:chgData name="Santiago Francisco Arellano Jaramillo" userId="43a57547-92c4-49ff-82a3-1c883402dc9d" providerId="ADAL" clId="{B8070FE5-6ADD-4E29-AA95-D33473B706ED}" dt="2024-12-20T02:01:26.891" v="19" actId="164"/>
          <ac:spMkLst>
            <pc:docMk/>
            <pc:sldMk cId="1885706614" sldId="277"/>
            <ac:spMk id="16" creationId="{062DFC6B-40C7-4FA8-E35F-9DD0C3A6B586}"/>
          </ac:spMkLst>
        </pc:spChg>
        <pc:spChg chg="add mod">
          <ac:chgData name="Santiago Francisco Arellano Jaramillo" userId="43a57547-92c4-49ff-82a3-1c883402dc9d" providerId="ADAL" clId="{B8070FE5-6ADD-4E29-AA95-D33473B706ED}" dt="2024-12-20T02:10:47.621" v="753" actId="14100"/>
          <ac:spMkLst>
            <pc:docMk/>
            <pc:sldMk cId="1885706614" sldId="277"/>
            <ac:spMk id="18" creationId="{971BFDEF-22AE-1F04-1E5E-91E0E0F278F0}"/>
          </ac:spMkLst>
        </pc:spChg>
        <pc:spChg chg="mod">
          <ac:chgData name="Santiago Francisco Arellano Jaramillo" userId="43a57547-92c4-49ff-82a3-1c883402dc9d" providerId="ADAL" clId="{B8070FE5-6ADD-4E29-AA95-D33473B706ED}" dt="2024-12-21T02:03:46.146" v="15503"/>
          <ac:spMkLst>
            <pc:docMk/>
            <pc:sldMk cId="1885706614" sldId="277"/>
            <ac:spMk id="19" creationId="{C804EC50-1ED5-4C91-DE6F-9633A18A8599}"/>
          </ac:spMkLst>
        </pc:spChg>
        <pc:spChg chg="mod">
          <ac:chgData name="Santiago Francisco Arellano Jaramillo" userId="43a57547-92c4-49ff-82a3-1c883402dc9d" providerId="ADAL" clId="{B8070FE5-6ADD-4E29-AA95-D33473B706ED}" dt="2024-12-21T02:03:46.146" v="15503"/>
          <ac:spMkLst>
            <pc:docMk/>
            <pc:sldMk cId="1885706614" sldId="277"/>
            <ac:spMk id="22" creationId="{FDCB3BF8-2355-B08E-C98E-545BBB821432}"/>
          </ac:spMkLst>
        </pc:spChg>
        <pc:spChg chg="mod">
          <ac:chgData name="Santiago Francisco Arellano Jaramillo" userId="43a57547-92c4-49ff-82a3-1c883402dc9d" providerId="ADAL" clId="{B8070FE5-6ADD-4E29-AA95-D33473B706ED}" dt="2024-12-21T02:03:46.146" v="15503"/>
          <ac:spMkLst>
            <pc:docMk/>
            <pc:sldMk cId="1885706614" sldId="277"/>
            <ac:spMk id="23" creationId="{E3B7CC95-A685-91EB-8010-1C9303F6126E}"/>
          </ac:spMkLst>
        </pc:spChg>
        <pc:spChg chg="mod">
          <ac:chgData name="Santiago Francisco Arellano Jaramillo" userId="43a57547-92c4-49ff-82a3-1c883402dc9d" providerId="ADAL" clId="{B8070FE5-6ADD-4E29-AA95-D33473B706ED}" dt="2024-12-21T02:03:46.146" v="15503"/>
          <ac:spMkLst>
            <pc:docMk/>
            <pc:sldMk cId="1885706614" sldId="277"/>
            <ac:spMk id="24" creationId="{F1558C8B-6D80-B02C-2153-D49D9FA07336}"/>
          </ac:spMkLst>
        </pc:spChg>
        <pc:spChg chg="mod">
          <ac:chgData name="Santiago Francisco Arellano Jaramillo" userId="43a57547-92c4-49ff-82a3-1c883402dc9d" providerId="ADAL" clId="{B8070FE5-6ADD-4E29-AA95-D33473B706ED}" dt="2024-12-20T02:10:36.966" v="749" actId="122"/>
          <ac:spMkLst>
            <pc:docMk/>
            <pc:sldMk cId="1885706614" sldId="277"/>
            <ac:spMk id="300" creationId="{4C75F224-A2FB-DC1E-A326-5F4626B4D8EB}"/>
          </ac:spMkLst>
        </pc:spChg>
        <pc:spChg chg="mod">
          <ac:chgData name="Santiago Francisco Arellano Jaramillo" userId="43a57547-92c4-49ff-82a3-1c883402dc9d" providerId="ADAL" clId="{B8070FE5-6ADD-4E29-AA95-D33473B706ED}" dt="2024-12-20T02:00:08.694" v="0" actId="313"/>
          <ac:spMkLst>
            <pc:docMk/>
            <pc:sldMk cId="1885706614" sldId="277"/>
            <ac:spMk id="301" creationId="{91F27BB4-B74F-223C-D163-18BA3CD45E22}"/>
          </ac:spMkLst>
        </pc:spChg>
        <pc:spChg chg="mod">
          <ac:chgData name="Santiago Francisco Arellano Jaramillo" userId="43a57547-92c4-49ff-82a3-1c883402dc9d" providerId="ADAL" clId="{B8070FE5-6ADD-4E29-AA95-D33473B706ED}" dt="2024-12-20T02:02:39.391" v="108" actId="20577"/>
          <ac:spMkLst>
            <pc:docMk/>
            <pc:sldMk cId="1885706614" sldId="277"/>
            <ac:spMk id="302" creationId="{122CF7FD-040C-E656-A446-706790B90D10}"/>
          </ac:spMkLst>
        </pc:spChg>
        <pc:spChg chg="mod">
          <ac:chgData name="Santiago Francisco Arellano Jaramillo" userId="43a57547-92c4-49ff-82a3-1c883402dc9d" providerId="ADAL" clId="{B8070FE5-6ADD-4E29-AA95-D33473B706ED}" dt="2024-12-20T02:10:08.186" v="722" actId="313"/>
          <ac:spMkLst>
            <pc:docMk/>
            <pc:sldMk cId="1885706614" sldId="277"/>
            <ac:spMk id="303" creationId="{B600BAEA-7880-766C-C327-355973DCAF99}"/>
          </ac:spMkLst>
        </pc:spChg>
        <pc:grpChg chg="mod">
          <ac:chgData name="Santiago Francisco Arellano Jaramillo" userId="43a57547-92c4-49ff-82a3-1c883402dc9d" providerId="ADAL" clId="{B8070FE5-6ADD-4E29-AA95-D33473B706ED}" dt="2024-12-20T02:07:35.380" v="713" actId="12788"/>
          <ac:grpSpMkLst>
            <pc:docMk/>
            <pc:sldMk cId="1885706614" sldId="277"/>
            <ac:grpSpMk id="2" creationId="{EA6733F5-585D-8F4C-EE99-674969B34E65}"/>
          </ac:grpSpMkLst>
        </pc:grpChg>
        <pc:grpChg chg="mod">
          <ac:chgData name="Santiago Francisco Arellano Jaramillo" userId="43a57547-92c4-49ff-82a3-1c883402dc9d" providerId="ADAL" clId="{B8070FE5-6ADD-4E29-AA95-D33473B706ED}" dt="2024-12-20T02:07:30.689" v="712" actId="12788"/>
          <ac:grpSpMkLst>
            <pc:docMk/>
            <pc:sldMk cId="1885706614" sldId="277"/>
            <ac:grpSpMk id="3" creationId="{CF2A26FD-B343-FA05-7E3F-2B4B94DABE1D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2:03:46.146" v="15503"/>
          <ac:grpSpMkLst>
            <pc:docMk/>
            <pc:sldMk cId="1885706614" sldId="277"/>
            <ac:grpSpMk id="12" creationId="{2AF3CC6A-5671-19BA-C5E8-E9D6F697D5F4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46.146" v="15503"/>
          <ac:grpSpMkLst>
            <pc:docMk/>
            <pc:sldMk cId="1885706614" sldId="277"/>
            <ac:grpSpMk id="15" creationId="{614F86FA-A537-1AB2-8E8C-0FC9646EEA9C}"/>
          </ac:grpSpMkLst>
        </pc:grpChg>
        <pc:grpChg chg="add mod">
          <ac:chgData name="Santiago Francisco Arellano Jaramillo" userId="43a57547-92c4-49ff-82a3-1c883402dc9d" providerId="ADAL" clId="{B8070FE5-6ADD-4E29-AA95-D33473B706ED}" dt="2024-12-20T02:01:30.901" v="21" actId="12789"/>
          <ac:grpSpMkLst>
            <pc:docMk/>
            <pc:sldMk cId="1885706614" sldId="277"/>
            <ac:grpSpMk id="17" creationId="{C3A071F2-80C6-52B0-4945-B7A4D7738FA7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46.146" v="15503"/>
          <ac:grpSpMkLst>
            <pc:docMk/>
            <pc:sldMk cId="1885706614" sldId="277"/>
            <ac:grpSpMk id="21" creationId="{0229ACC2-8939-DBB6-03F6-EEFA09B0148F}"/>
          </ac:grpSpMkLst>
        </pc:grpChg>
        <pc:grpChg chg="mod">
          <ac:chgData name="Santiago Francisco Arellano Jaramillo" userId="43a57547-92c4-49ff-82a3-1c883402dc9d" providerId="ADAL" clId="{B8070FE5-6ADD-4E29-AA95-D33473B706ED}" dt="2024-12-20T02:07:35.380" v="713" actId="12788"/>
          <ac:grpSpMkLst>
            <pc:docMk/>
            <pc:sldMk cId="1885706614" sldId="277"/>
            <ac:grpSpMk id="294" creationId="{0A92162A-E2E4-8D3B-E598-76B95B2052CF}"/>
          </ac:grpSpMkLst>
        </pc:grpChg>
        <pc:grpChg chg="mod">
          <ac:chgData name="Santiago Francisco Arellano Jaramillo" userId="43a57547-92c4-49ff-82a3-1c883402dc9d" providerId="ADAL" clId="{B8070FE5-6ADD-4E29-AA95-D33473B706ED}" dt="2024-12-20T02:07:30.689" v="712" actId="12788"/>
          <ac:grpSpMkLst>
            <pc:docMk/>
            <pc:sldMk cId="1885706614" sldId="277"/>
            <ac:grpSpMk id="297" creationId="{626A0842-C541-6016-6E5C-D5764EA23704}"/>
          </ac:grpSpMkLst>
        </pc:grpChg>
        <pc:grpChg chg="mod">
          <ac:chgData name="Santiago Francisco Arellano Jaramillo" userId="43a57547-92c4-49ff-82a3-1c883402dc9d" providerId="ADAL" clId="{B8070FE5-6ADD-4E29-AA95-D33473B706ED}" dt="2024-12-20T02:01:30.901" v="21" actId="12789"/>
          <ac:grpSpMkLst>
            <pc:docMk/>
            <pc:sldMk cId="1885706614" sldId="277"/>
            <ac:grpSpMk id="305" creationId="{68A42149-30BE-CD57-F91E-9DAA33028C5B}"/>
          </ac:grpSpMkLst>
        </pc:grpChg>
        <pc:grpChg chg="mod topLvl">
          <ac:chgData name="Santiago Francisco Arellano Jaramillo" userId="43a57547-92c4-49ff-82a3-1c883402dc9d" providerId="ADAL" clId="{B8070FE5-6ADD-4E29-AA95-D33473B706ED}" dt="2024-12-20T02:09:59.081" v="721" actId="12789"/>
          <ac:grpSpMkLst>
            <pc:docMk/>
            <pc:sldMk cId="1885706614" sldId="277"/>
            <ac:grpSpMk id="312" creationId="{16034A6F-4131-3C82-F1A3-D55AD21C3C51}"/>
          </ac:grpSpMkLst>
        </pc:grpChg>
        <pc:picChg chg="add mod">
          <ac:chgData name="Santiago Francisco Arellano Jaramillo" userId="43a57547-92c4-49ff-82a3-1c883402dc9d" providerId="ADAL" clId="{B8070FE5-6ADD-4E29-AA95-D33473B706ED}" dt="2024-12-20T02:09:59.081" v="721" actId="12789"/>
          <ac:picMkLst>
            <pc:docMk/>
            <pc:sldMk cId="1885706614" sldId="277"/>
            <ac:picMk id="20" creationId="{2C986F85-7EAD-6C04-73C1-382E37C9ED1B}"/>
          </ac:picMkLst>
        </pc:picChg>
        <pc:cxnChg chg="add mod">
          <ac:chgData name="Santiago Francisco Arellano Jaramillo" userId="43a57547-92c4-49ff-82a3-1c883402dc9d" providerId="ADAL" clId="{B8070FE5-6ADD-4E29-AA95-D33473B706ED}" dt="2024-12-20T02:01:26.891" v="19" actId="164"/>
          <ac:cxnSpMkLst>
            <pc:docMk/>
            <pc:sldMk cId="1885706614" sldId="277"/>
            <ac:cxnSpMk id="13" creationId="{EDDA028E-A7B0-108A-2B3B-D89B1AA791C4}"/>
          </ac:cxnSpMkLst>
        </pc:cxnChg>
      </pc:sldChg>
      <pc:sldChg chg="addSp delSp modSp add mod setBg">
        <pc:chgData name="Santiago Francisco Arellano Jaramillo" userId="43a57547-92c4-49ff-82a3-1c883402dc9d" providerId="ADAL" clId="{B8070FE5-6ADD-4E29-AA95-D33473B706ED}" dt="2024-12-21T02:03:42.314" v="15501"/>
        <pc:sldMkLst>
          <pc:docMk/>
          <pc:sldMk cId="4137524342" sldId="278"/>
        </pc:sldMkLst>
        <pc:spChg chg="mod">
          <ac:chgData name="Santiago Francisco Arellano Jaramillo" userId="43a57547-92c4-49ff-82a3-1c883402dc9d" providerId="ADAL" clId="{B8070FE5-6ADD-4E29-AA95-D33473B706ED}" dt="2024-12-21T02:03:42.314" v="15501"/>
          <ac:spMkLst>
            <pc:docMk/>
            <pc:sldMk cId="4137524342" sldId="278"/>
            <ac:spMk id="13" creationId="{FD3337ED-7B37-F64E-B2AE-476D700276AC}"/>
          </ac:spMkLst>
        </pc:spChg>
        <pc:spChg chg="add mod">
          <ac:chgData name="Santiago Francisco Arellano Jaramillo" userId="43a57547-92c4-49ff-82a3-1c883402dc9d" providerId="ADAL" clId="{B8070FE5-6ADD-4E29-AA95-D33473B706ED}" dt="2024-12-20T02:14:11.079" v="841" actId="255"/>
          <ac:spMkLst>
            <pc:docMk/>
            <pc:sldMk cId="4137524342" sldId="278"/>
            <ac:spMk id="14" creationId="{4A1D7C67-407B-5D6F-15C5-23A7CECF695E}"/>
          </ac:spMkLst>
        </pc:spChg>
        <pc:spChg chg="add mod">
          <ac:chgData name="Santiago Francisco Arellano Jaramillo" userId="43a57547-92c4-49ff-82a3-1c883402dc9d" providerId="ADAL" clId="{B8070FE5-6ADD-4E29-AA95-D33473B706ED}" dt="2024-12-20T02:23:45.078" v="1400" actId="20577"/>
          <ac:spMkLst>
            <pc:docMk/>
            <pc:sldMk cId="4137524342" sldId="278"/>
            <ac:spMk id="15" creationId="{F55BF175-1F01-C372-C429-9B74E10B14F2}"/>
          </ac:spMkLst>
        </pc:spChg>
        <pc:spChg chg="add mod">
          <ac:chgData name="Santiago Francisco Arellano Jaramillo" userId="43a57547-92c4-49ff-82a3-1c883402dc9d" providerId="ADAL" clId="{B8070FE5-6ADD-4E29-AA95-D33473B706ED}" dt="2024-12-20T02:24:49.768" v="1608" actId="207"/>
          <ac:spMkLst>
            <pc:docMk/>
            <pc:sldMk cId="4137524342" sldId="278"/>
            <ac:spMk id="16" creationId="{B7C4C742-F511-454F-DA4A-738D6734D8B2}"/>
          </ac:spMkLst>
        </pc:spChg>
        <pc:spChg chg="mod">
          <ac:chgData name="Santiago Francisco Arellano Jaramillo" userId="43a57547-92c4-49ff-82a3-1c883402dc9d" providerId="ADAL" clId="{B8070FE5-6ADD-4E29-AA95-D33473B706ED}" dt="2024-12-21T02:03:42.314" v="15501"/>
          <ac:spMkLst>
            <pc:docMk/>
            <pc:sldMk cId="4137524342" sldId="278"/>
            <ac:spMk id="18" creationId="{D17BA6FF-D21C-F3E8-FC19-550586C5DBAE}"/>
          </ac:spMkLst>
        </pc:spChg>
        <pc:spChg chg="mod">
          <ac:chgData name="Santiago Francisco Arellano Jaramillo" userId="43a57547-92c4-49ff-82a3-1c883402dc9d" providerId="ADAL" clId="{B8070FE5-6ADD-4E29-AA95-D33473B706ED}" dt="2024-12-21T02:03:42.314" v="15501"/>
          <ac:spMkLst>
            <pc:docMk/>
            <pc:sldMk cId="4137524342" sldId="278"/>
            <ac:spMk id="20" creationId="{DCED76C1-460A-9D19-5D19-E1F807127AA0}"/>
          </ac:spMkLst>
        </pc:spChg>
        <pc:spChg chg="mod">
          <ac:chgData name="Santiago Francisco Arellano Jaramillo" userId="43a57547-92c4-49ff-82a3-1c883402dc9d" providerId="ADAL" clId="{B8070FE5-6ADD-4E29-AA95-D33473B706ED}" dt="2024-12-21T02:03:42.314" v="15501"/>
          <ac:spMkLst>
            <pc:docMk/>
            <pc:sldMk cId="4137524342" sldId="278"/>
            <ac:spMk id="21" creationId="{03DB6584-8CD7-E6D1-3087-5AF9EF4F4998}"/>
          </ac:spMkLst>
        </pc:spChg>
        <pc:spChg chg="mod">
          <ac:chgData name="Santiago Francisco Arellano Jaramillo" userId="43a57547-92c4-49ff-82a3-1c883402dc9d" providerId="ADAL" clId="{B8070FE5-6ADD-4E29-AA95-D33473B706ED}" dt="2024-12-21T02:03:42.314" v="15501"/>
          <ac:spMkLst>
            <pc:docMk/>
            <pc:sldMk cId="4137524342" sldId="278"/>
            <ac:spMk id="22" creationId="{0B268746-D3B4-A456-D60F-C17179775B96}"/>
          </ac:spMkLst>
        </pc:spChg>
        <pc:spChg chg="mod">
          <ac:chgData name="Santiago Francisco Arellano Jaramillo" userId="43a57547-92c4-49ff-82a3-1c883402dc9d" providerId="ADAL" clId="{B8070FE5-6ADD-4E29-AA95-D33473B706ED}" dt="2024-12-20T02:23:37.789" v="1383"/>
          <ac:spMkLst>
            <pc:docMk/>
            <pc:sldMk cId="4137524342" sldId="278"/>
            <ac:spMk id="352" creationId="{0F028EAA-B0E8-8F06-C496-E91B6B1B7F7F}"/>
          </ac:spMkLst>
        </pc:spChg>
        <pc:spChg chg="mod">
          <ac:chgData name="Santiago Francisco Arellano Jaramillo" userId="43a57547-92c4-49ff-82a3-1c883402dc9d" providerId="ADAL" clId="{B8070FE5-6ADD-4E29-AA95-D33473B706ED}" dt="2024-12-20T02:23:37.789" v="1383"/>
          <ac:spMkLst>
            <pc:docMk/>
            <pc:sldMk cId="4137524342" sldId="278"/>
            <ac:spMk id="353" creationId="{106CC6FA-14BD-804A-5B44-FF52335C88D0}"/>
          </ac:spMkLst>
        </pc:spChg>
        <pc:spChg chg="mod">
          <ac:chgData name="Santiago Francisco Arellano Jaramillo" userId="43a57547-92c4-49ff-82a3-1c883402dc9d" providerId="ADAL" clId="{B8070FE5-6ADD-4E29-AA95-D33473B706ED}" dt="2024-12-20T02:19:57.655" v="1377" actId="1076"/>
          <ac:spMkLst>
            <pc:docMk/>
            <pc:sldMk cId="4137524342" sldId="278"/>
            <ac:spMk id="362" creationId="{B0D8764E-982F-A901-6BF4-0BC3A343EB65}"/>
          </ac:spMkLst>
        </pc:spChg>
        <pc:spChg chg="mod">
          <ac:chgData name="Santiago Francisco Arellano Jaramillo" userId="43a57547-92c4-49ff-82a3-1c883402dc9d" providerId="ADAL" clId="{B8070FE5-6ADD-4E29-AA95-D33473B706ED}" dt="2024-12-20T02:17:47.657" v="1115" actId="1076"/>
          <ac:spMkLst>
            <pc:docMk/>
            <pc:sldMk cId="4137524342" sldId="278"/>
            <ac:spMk id="363" creationId="{C4E139D8-73AE-75FA-36EC-E03C7CF2D0B1}"/>
          </ac:spMkLst>
        </pc:spChg>
        <pc:spChg chg="mod">
          <ac:chgData name="Santiago Francisco Arellano Jaramillo" userId="43a57547-92c4-49ff-82a3-1c883402dc9d" providerId="ADAL" clId="{B8070FE5-6ADD-4E29-AA95-D33473B706ED}" dt="2024-12-20T02:23:37.789" v="1383"/>
          <ac:spMkLst>
            <pc:docMk/>
            <pc:sldMk cId="4137524342" sldId="278"/>
            <ac:spMk id="366" creationId="{203843A3-5535-2600-7959-DF734A56B92D}"/>
          </ac:spMkLst>
        </pc:spChg>
        <pc:spChg chg="mod">
          <ac:chgData name="Santiago Francisco Arellano Jaramillo" userId="43a57547-92c4-49ff-82a3-1c883402dc9d" providerId="ADAL" clId="{B8070FE5-6ADD-4E29-AA95-D33473B706ED}" dt="2024-12-20T02:23:37.789" v="1383"/>
          <ac:spMkLst>
            <pc:docMk/>
            <pc:sldMk cId="4137524342" sldId="278"/>
            <ac:spMk id="367" creationId="{36CC84DE-915C-3395-A657-8C661730F833}"/>
          </ac:spMkLst>
        </pc:spChg>
        <pc:grpChg chg="add mod">
          <ac:chgData name="Santiago Francisco Arellano Jaramillo" userId="43a57547-92c4-49ff-82a3-1c883402dc9d" providerId="ADAL" clId="{B8070FE5-6ADD-4E29-AA95-D33473B706ED}" dt="2024-12-21T02:03:42.314" v="15501"/>
          <ac:grpSpMkLst>
            <pc:docMk/>
            <pc:sldMk cId="4137524342" sldId="278"/>
            <ac:grpSpMk id="10" creationId="{1CC22873-95AE-996E-9F3C-10B7C5AAA45A}"/>
          </ac:grpSpMkLst>
        </pc:grpChg>
        <pc:grpChg chg="add mod">
          <ac:chgData name="Santiago Francisco Arellano Jaramillo" userId="43a57547-92c4-49ff-82a3-1c883402dc9d" providerId="ADAL" clId="{B8070FE5-6ADD-4E29-AA95-D33473B706ED}" dt="2024-12-20T02:13:15.843" v="780" actId="14100"/>
          <ac:grpSpMkLst>
            <pc:docMk/>
            <pc:sldMk cId="4137524342" sldId="278"/>
            <ac:grpSpMk id="11" creationId="{59D4DB11-845E-FA80-6C16-C4E9CEB36845}"/>
          </ac:grpSpMkLst>
        </pc:grpChg>
        <pc:grpChg chg="add mod">
          <ac:chgData name="Santiago Francisco Arellano Jaramillo" userId="43a57547-92c4-49ff-82a3-1c883402dc9d" providerId="ADAL" clId="{B8070FE5-6ADD-4E29-AA95-D33473B706ED}" dt="2024-12-20T02:23:37.789" v="1383"/>
          <ac:grpSpMkLst>
            <pc:docMk/>
            <pc:sldMk cId="4137524342" sldId="278"/>
            <ac:grpSpMk id="12" creationId="{90E0D31F-B7F0-9BF0-348F-A9DF128D5F56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42.314" v="15501"/>
          <ac:grpSpMkLst>
            <pc:docMk/>
            <pc:sldMk cId="4137524342" sldId="278"/>
            <ac:grpSpMk id="17" creationId="{E00C19C8-40AB-7149-0DA9-256FDA48327C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42.314" v="15501"/>
          <ac:grpSpMkLst>
            <pc:docMk/>
            <pc:sldMk cId="4137524342" sldId="278"/>
            <ac:grpSpMk id="19" creationId="{0BBF4D97-38DE-D834-999E-A453B824148F}"/>
          </ac:grpSpMkLst>
        </pc:grpChg>
        <pc:grpChg chg="mod">
          <ac:chgData name="Santiago Francisco Arellano Jaramillo" userId="43a57547-92c4-49ff-82a3-1c883402dc9d" providerId="ADAL" clId="{B8070FE5-6ADD-4E29-AA95-D33473B706ED}" dt="2024-12-20T02:23:37.789" v="1383"/>
          <ac:grpSpMkLst>
            <pc:docMk/>
            <pc:sldMk cId="4137524342" sldId="278"/>
            <ac:grpSpMk id="351" creationId="{A686B248-70E8-3338-9132-587041FCB8DE}"/>
          </ac:grpSpMkLst>
        </pc:grpChg>
        <pc:grpChg chg="mod">
          <ac:chgData name="Santiago Francisco Arellano Jaramillo" userId="43a57547-92c4-49ff-82a3-1c883402dc9d" providerId="ADAL" clId="{B8070FE5-6ADD-4E29-AA95-D33473B706ED}" dt="2024-12-20T02:12:11.047" v="761" actId="164"/>
          <ac:grpSpMkLst>
            <pc:docMk/>
            <pc:sldMk cId="4137524342" sldId="278"/>
            <ac:grpSpMk id="354" creationId="{A0B0EAE8-6147-DAB6-9A72-70F523C9018C}"/>
          </ac:grpSpMkLst>
        </pc:grpChg>
        <pc:grpChg chg="mod topLvl">
          <ac:chgData name="Santiago Francisco Arellano Jaramillo" userId="43a57547-92c4-49ff-82a3-1c883402dc9d" providerId="ADAL" clId="{B8070FE5-6ADD-4E29-AA95-D33473B706ED}" dt="2024-12-20T02:23:29.779" v="1382" actId="478"/>
          <ac:grpSpMkLst>
            <pc:docMk/>
            <pc:sldMk cId="4137524342" sldId="278"/>
            <ac:grpSpMk id="357" creationId="{0522E4DC-78D9-C445-9861-A2D03BA849DF}"/>
          </ac:grpSpMkLst>
        </pc:grpChg>
        <pc:picChg chg="mod">
          <ac:chgData name="Santiago Francisco Arellano Jaramillo" userId="43a57547-92c4-49ff-82a3-1c883402dc9d" providerId="ADAL" clId="{B8070FE5-6ADD-4E29-AA95-D33473B706ED}" dt="2024-12-20T02:17:52.426" v="1116" actId="34135"/>
          <ac:picMkLst>
            <pc:docMk/>
            <pc:sldMk cId="4137524342" sldId="278"/>
            <ac:picMk id="347" creationId="{435CDB69-DC08-8239-14C9-B4035FAC9586}"/>
          </ac:picMkLst>
        </pc:picChg>
      </pc:sldChg>
      <pc:sldChg chg="addSp delSp modSp new mod modTransition setBg modClrScheme chgLayout modNotesTx">
        <pc:chgData name="Santiago Francisco Arellano Jaramillo" userId="43a57547-92c4-49ff-82a3-1c883402dc9d" providerId="ADAL" clId="{B8070FE5-6ADD-4E29-AA95-D33473B706ED}" dt="2024-12-21T02:03:19.681" v="15491"/>
        <pc:sldMkLst>
          <pc:docMk/>
          <pc:sldMk cId="613227132" sldId="279"/>
        </pc:sldMkLst>
        <pc:spChg chg="mod">
          <ac:chgData name="Santiago Francisco Arellano Jaramillo" userId="43a57547-92c4-49ff-82a3-1c883402dc9d" providerId="ADAL" clId="{B8070FE5-6ADD-4E29-AA95-D33473B706ED}" dt="2024-12-21T02:03:19.681" v="15491"/>
          <ac:spMkLst>
            <pc:docMk/>
            <pc:sldMk cId="613227132" sldId="279"/>
            <ac:spMk id="3" creationId="{D8C71491-C6B0-2860-5097-69958FEFA598}"/>
          </ac:spMkLst>
        </pc:spChg>
        <pc:spChg chg="mod">
          <ac:chgData name="Santiago Francisco Arellano Jaramillo" userId="43a57547-92c4-49ff-82a3-1c883402dc9d" providerId="ADAL" clId="{B8070FE5-6ADD-4E29-AA95-D33473B706ED}" dt="2024-12-21T02:03:19.681" v="15491"/>
          <ac:spMkLst>
            <pc:docMk/>
            <pc:sldMk cId="613227132" sldId="279"/>
            <ac:spMk id="5" creationId="{326956E1-96FD-35B1-92A9-AB1FFD8BEEA6}"/>
          </ac:spMkLst>
        </pc:spChg>
        <pc:spChg chg="mod">
          <ac:chgData name="Santiago Francisco Arellano Jaramillo" userId="43a57547-92c4-49ff-82a3-1c883402dc9d" providerId="ADAL" clId="{B8070FE5-6ADD-4E29-AA95-D33473B706ED}" dt="2024-12-21T02:03:19.681" v="15491"/>
          <ac:spMkLst>
            <pc:docMk/>
            <pc:sldMk cId="613227132" sldId="279"/>
            <ac:spMk id="7" creationId="{F6A84EC9-18BE-63B5-5509-F23B4FC60708}"/>
          </ac:spMkLst>
        </pc:spChg>
        <pc:spChg chg="mod">
          <ac:chgData name="Santiago Francisco Arellano Jaramillo" userId="43a57547-92c4-49ff-82a3-1c883402dc9d" providerId="ADAL" clId="{B8070FE5-6ADD-4E29-AA95-D33473B706ED}" dt="2024-12-21T02:03:19.681" v="15491"/>
          <ac:spMkLst>
            <pc:docMk/>
            <pc:sldMk cId="613227132" sldId="279"/>
            <ac:spMk id="8" creationId="{247E041E-8C60-0E15-FC0D-643E0AF01731}"/>
          </ac:spMkLst>
        </pc:spChg>
        <pc:spChg chg="mod">
          <ac:chgData name="Santiago Francisco Arellano Jaramillo" userId="43a57547-92c4-49ff-82a3-1c883402dc9d" providerId="ADAL" clId="{B8070FE5-6ADD-4E29-AA95-D33473B706ED}" dt="2024-12-21T02:03:19.681" v="15491"/>
          <ac:spMkLst>
            <pc:docMk/>
            <pc:sldMk cId="613227132" sldId="279"/>
            <ac:spMk id="9" creationId="{9F71541E-D084-A832-F5B4-765C308012E2}"/>
          </ac:spMkLst>
        </pc:spChg>
        <pc:spChg chg="add mod">
          <ac:chgData name="Santiago Francisco Arellano Jaramillo" userId="43a57547-92c4-49ff-82a3-1c883402dc9d" providerId="ADAL" clId="{B8070FE5-6ADD-4E29-AA95-D33473B706ED}" dt="2024-12-20T03:04:44.565" v="2519"/>
          <ac:spMkLst>
            <pc:docMk/>
            <pc:sldMk cId="613227132" sldId="279"/>
            <ac:spMk id="31" creationId="{87082E2B-0AF5-CDB7-39A5-18D3A43EB253}"/>
          </ac:spMkLst>
        </pc:spChg>
        <pc:spChg chg="add mod">
          <ac:chgData name="Santiago Francisco Arellano Jaramillo" userId="43a57547-92c4-49ff-82a3-1c883402dc9d" providerId="ADAL" clId="{B8070FE5-6ADD-4E29-AA95-D33473B706ED}" dt="2024-12-20T03:04:44.565" v="2519"/>
          <ac:spMkLst>
            <pc:docMk/>
            <pc:sldMk cId="613227132" sldId="279"/>
            <ac:spMk id="32" creationId="{B3880243-AAF0-AC8A-AAB8-0A208DF87BC4}"/>
          </ac:spMkLst>
        </pc:spChg>
        <pc:grpChg chg="add mod">
          <ac:chgData name="Santiago Francisco Arellano Jaramillo" userId="43a57547-92c4-49ff-82a3-1c883402dc9d" providerId="ADAL" clId="{B8070FE5-6ADD-4E29-AA95-D33473B706ED}" dt="2024-12-21T02:03:19.681" v="15491"/>
          <ac:grpSpMkLst>
            <pc:docMk/>
            <pc:sldMk cId="613227132" sldId="279"/>
            <ac:grpSpMk id="2" creationId="{AC049FAE-4A5C-83CD-59B0-843199DF346D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19.681" v="15491"/>
          <ac:grpSpMkLst>
            <pc:docMk/>
            <pc:sldMk cId="613227132" sldId="279"/>
            <ac:grpSpMk id="4" creationId="{D53D35C9-D8CB-C7C1-CDC0-27ED2B343A5B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19.681" v="15491"/>
          <ac:grpSpMkLst>
            <pc:docMk/>
            <pc:sldMk cId="613227132" sldId="279"/>
            <ac:grpSpMk id="6" creationId="{0C3E77E3-D85C-0612-66D4-BD38DDA2E427}"/>
          </ac:grpSpMkLst>
        </pc:grpChg>
        <pc:grpChg chg="add mod">
          <ac:chgData name="Santiago Francisco Arellano Jaramillo" userId="43a57547-92c4-49ff-82a3-1c883402dc9d" providerId="ADAL" clId="{B8070FE5-6ADD-4E29-AA95-D33473B706ED}" dt="2024-12-20T03:27:06.289" v="3100" actId="12788"/>
          <ac:grpSpMkLst>
            <pc:docMk/>
            <pc:sldMk cId="613227132" sldId="279"/>
            <ac:grpSpMk id="30" creationId="{1EF93485-355E-9685-821A-89961612E4BE}"/>
          </ac:grpSpMkLst>
        </pc:grpChg>
        <pc:graphicFrameChg chg="add mod ord modGraphic">
          <ac:chgData name="Santiago Francisco Arellano Jaramillo" userId="43a57547-92c4-49ff-82a3-1c883402dc9d" providerId="ADAL" clId="{B8070FE5-6ADD-4E29-AA95-D33473B706ED}" dt="2024-12-20T17:55:55.537" v="6639" actId="14100"/>
          <ac:graphicFrameMkLst>
            <pc:docMk/>
            <pc:sldMk cId="613227132" sldId="279"/>
            <ac:graphicFrameMk id="29" creationId="{8533CA29-D9E2-1F96-59D1-47DD23AA7F6B}"/>
          </ac:graphicFrameMkLst>
        </pc:graphicFrameChg>
      </pc:sldChg>
      <pc:sldChg chg="addSp delSp modSp add del mod setBg">
        <pc:chgData name="Santiago Francisco Arellano Jaramillo" userId="43a57547-92c4-49ff-82a3-1c883402dc9d" providerId="ADAL" clId="{B8070FE5-6ADD-4E29-AA95-D33473B706ED}" dt="2024-12-20T03:33:32.388" v="3236" actId="47"/>
        <pc:sldMkLst>
          <pc:docMk/>
          <pc:sldMk cId="767468251" sldId="280"/>
        </pc:sldMkLst>
      </pc:sldChg>
      <pc:sldChg chg="addSp delSp modSp add mod setBg modNotesTx">
        <pc:chgData name="Santiago Francisco Arellano Jaramillo" userId="43a57547-92c4-49ff-82a3-1c883402dc9d" providerId="ADAL" clId="{B8070FE5-6ADD-4E29-AA95-D33473B706ED}" dt="2024-12-24T17:44:46.830" v="16792" actId="1076"/>
        <pc:sldMkLst>
          <pc:docMk/>
          <pc:sldMk cId="816260943" sldId="281"/>
        </pc:sldMkLst>
        <pc:spChg chg="mod">
          <ac:chgData name="Santiago Francisco Arellano Jaramillo" userId="43a57547-92c4-49ff-82a3-1c883402dc9d" providerId="ADAL" clId="{B8070FE5-6ADD-4E29-AA95-D33473B706ED}" dt="2024-12-24T17:44:42.452" v="16791" actId="1076"/>
          <ac:spMkLst>
            <pc:docMk/>
            <pc:sldMk cId="816260943" sldId="281"/>
            <ac:spMk id="5" creationId="{61987D60-6899-0AF3-BCE2-1271FB218ED8}"/>
          </ac:spMkLst>
        </pc:spChg>
        <pc:spChg chg="mod">
          <ac:chgData name="Santiago Francisco Arellano Jaramillo" userId="43a57547-92c4-49ff-82a3-1c883402dc9d" providerId="ADAL" clId="{B8070FE5-6ADD-4E29-AA95-D33473B706ED}" dt="2024-12-24T17:44:46.830" v="16792" actId="1076"/>
          <ac:spMkLst>
            <pc:docMk/>
            <pc:sldMk cId="816260943" sldId="281"/>
            <ac:spMk id="6" creationId="{F4176711-9D93-3594-6234-42B0C7BEAD14}"/>
          </ac:spMkLst>
        </pc:spChg>
        <pc:spChg chg="mod">
          <ac:chgData name="Santiago Francisco Arellano Jaramillo" userId="43a57547-92c4-49ff-82a3-1c883402dc9d" providerId="ADAL" clId="{B8070FE5-6ADD-4E29-AA95-D33473B706ED}" dt="2024-12-24T17:43:31.846" v="16473"/>
          <ac:spMkLst>
            <pc:docMk/>
            <pc:sldMk cId="816260943" sldId="281"/>
            <ac:spMk id="7" creationId="{7D20C9BE-F31F-5C6F-DAAC-32D3C2ACA0DD}"/>
          </ac:spMkLst>
        </pc:spChg>
        <pc:spChg chg="mod">
          <ac:chgData name="Santiago Francisco Arellano Jaramillo" userId="43a57547-92c4-49ff-82a3-1c883402dc9d" providerId="ADAL" clId="{B8070FE5-6ADD-4E29-AA95-D33473B706ED}" dt="2024-12-24T17:43:31.846" v="16473"/>
          <ac:spMkLst>
            <pc:docMk/>
            <pc:sldMk cId="816260943" sldId="281"/>
            <ac:spMk id="8" creationId="{9072F0A0-96D3-F9FF-12C5-CF4F3144ECB8}"/>
          </ac:spMkLst>
        </pc:spChg>
        <pc:spChg chg="mod">
          <ac:chgData name="Santiago Francisco Arellano Jaramillo" userId="43a57547-92c4-49ff-82a3-1c883402dc9d" providerId="ADAL" clId="{B8070FE5-6ADD-4E29-AA95-D33473B706ED}" dt="2024-12-20T03:48:56.405" v="3878" actId="164"/>
          <ac:spMkLst>
            <pc:docMk/>
            <pc:sldMk cId="816260943" sldId="281"/>
            <ac:spMk id="13" creationId="{CAC5AA4E-0CD0-1F0A-4821-4E6DAD94FE67}"/>
          </ac:spMkLst>
        </pc:spChg>
        <pc:spChg chg="mod">
          <ac:chgData name="Santiago Francisco Arellano Jaramillo" userId="43a57547-92c4-49ff-82a3-1c883402dc9d" providerId="ADAL" clId="{B8070FE5-6ADD-4E29-AA95-D33473B706ED}" dt="2024-12-20T03:48:56.405" v="3878" actId="164"/>
          <ac:spMkLst>
            <pc:docMk/>
            <pc:sldMk cId="816260943" sldId="281"/>
            <ac:spMk id="14" creationId="{E44A3D04-6F0B-A32D-24BC-EDC704D36CE5}"/>
          </ac:spMkLst>
        </pc:spChg>
        <pc:spChg chg="mod">
          <ac:chgData name="Santiago Francisco Arellano Jaramillo" userId="43a57547-92c4-49ff-82a3-1c883402dc9d" providerId="ADAL" clId="{B8070FE5-6ADD-4E29-AA95-D33473B706ED}" dt="2024-12-20T03:48:56.405" v="3878" actId="164"/>
          <ac:spMkLst>
            <pc:docMk/>
            <pc:sldMk cId="816260943" sldId="281"/>
            <ac:spMk id="15" creationId="{002A9144-65CE-5A06-3815-5C33D1516472}"/>
          </ac:spMkLst>
        </pc:spChg>
        <pc:spChg chg="mod">
          <ac:chgData name="Santiago Francisco Arellano Jaramillo" userId="43a57547-92c4-49ff-82a3-1c883402dc9d" providerId="ADAL" clId="{B8070FE5-6ADD-4E29-AA95-D33473B706ED}" dt="2024-12-20T03:48:56.405" v="3878" actId="164"/>
          <ac:spMkLst>
            <pc:docMk/>
            <pc:sldMk cId="816260943" sldId="281"/>
            <ac:spMk id="16" creationId="{116C6C51-851B-BB10-2732-555B6C3FEA51}"/>
          </ac:spMkLst>
        </pc:spChg>
        <pc:spChg chg="mod">
          <ac:chgData name="Santiago Francisco Arellano Jaramillo" userId="43a57547-92c4-49ff-82a3-1c883402dc9d" providerId="ADAL" clId="{B8070FE5-6ADD-4E29-AA95-D33473B706ED}" dt="2024-12-20T03:49:59.037" v="3920" actId="20577"/>
          <ac:spMkLst>
            <pc:docMk/>
            <pc:sldMk cId="816260943" sldId="281"/>
            <ac:spMk id="19" creationId="{AAF81E16-FC56-4C03-A2E0-2E715E1B27E6}"/>
          </ac:spMkLst>
        </pc:spChg>
        <pc:spChg chg="mod">
          <ac:chgData name="Santiago Francisco Arellano Jaramillo" userId="43a57547-92c4-49ff-82a3-1c883402dc9d" providerId="ADAL" clId="{B8070FE5-6ADD-4E29-AA95-D33473B706ED}" dt="2024-12-20T03:51:13.375" v="4092" actId="20577"/>
          <ac:spMkLst>
            <pc:docMk/>
            <pc:sldMk cId="816260943" sldId="281"/>
            <ac:spMk id="20" creationId="{CF15A924-70CC-EEF0-810B-0F896475B5BC}"/>
          </ac:spMkLst>
        </pc:spChg>
        <pc:spChg chg="mod">
          <ac:chgData name="Santiago Francisco Arellano Jaramillo" userId="43a57547-92c4-49ff-82a3-1c883402dc9d" providerId="ADAL" clId="{B8070FE5-6ADD-4E29-AA95-D33473B706ED}" dt="2024-12-20T03:48:56.405" v="3878" actId="164"/>
          <ac:spMkLst>
            <pc:docMk/>
            <pc:sldMk cId="816260943" sldId="281"/>
            <ac:spMk id="21" creationId="{CD177236-A90B-130C-DBD8-4A02796CA21C}"/>
          </ac:spMkLst>
        </pc:spChg>
        <pc:spChg chg="mod">
          <ac:chgData name="Santiago Francisco Arellano Jaramillo" userId="43a57547-92c4-49ff-82a3-1c883402dc9d" providerId="ADAL" clId="{B8070FE5-6ADD-4E29-AA95-D33473B706ED}" dt="2024-12-20T03:48:56.405" v="3878" actId="164"/>
          <ac:spMkLst>
            <pc:docMk/>
            <pc:sldMk cId="816260943" sldId="281"/>
            <ac:spMk id="22" creationId="{B7A2D2B6-AC80-0A8C-C2F4-CC447358D8B8}"/>
          </ac:spMkLst>
        </pc:spChg>
        <pc:spChg chg="mod">
          <ac:chgData name="Santiago Francisco Arellano Jaramillo" userId="43a57547-92c4-49ff-82a3-1c883402dc9d" providerId="ADAL" clId="{B8070FE5-6ADD-4E29-AA95-D33473B706ED}" dt="2024-12-21T02:03:23.057" v="15493"/>
          <ac:spMkLst>
            <pc:docMk/>
            <pc:sldMk cId="816260943" sldId="281"/>
            <ac:spMk id="24" creationId="{8130A959-D3CE-555D-B642-9BA9BA899ED4}"/>
          </ac:spMkLst>
        </pc:spChg>
        <pc:spChg chg="mod">
          <ac:chgData name="Santiago Francisco Arellano Jaramillo" userId="43a57547-92c4-49ff-82a3-1c883402dc9d" providerId="ADAL" clId="{B8070FE5-6ADD-4E29-AA95-D33473B706ED}" dt="2024-12-21T02:03:23.057" v="15493"/>
          <ac:spMkLst>
            <pc:docMk/>
            <pc:sldMk cId="816260943" sldId="281"/>
            <ac:spMk id="26" creationId="{75DDEFA1-95CC-E80C-B79F-2EF971CB7053}"/>
          </ac:spMkLst>
        </pc:spChg>
        <pc:spChg chg="add del mod ord topLvl">
          <ac:chgData name="Santiago Francisco Arellano Jaramillo" userId="43a57547-92c4-49ff-82a3-1c883402dc9d" providerId="ADAL" clId="{B8070FE5-6ADD-4E29-AA95-D33473B706ED}" dt="2024-12-20T03:55:20.255" v="4281" actId="164"/>
          <ac:spMkLst>
            <pc:docMk/>
            <pc:sldMk cId="816260943" sldId="281"/>
            <ac:spMk id="27" creationId="{3381E2BE-ABEC-6E73-CE1B-9B1670B7CD6E}"/>
          </ac:spMkLst>
        </pc:spChg>
        <pc:spChg chg="mod">
          <ac:chgData name="Santiago Francisco Arellano Jaramillo" userId="43a57547-92c4-49ff-82a3-1c883402dc9d" providerId="ADAL" clId="{B8070FE5-6ADD-4E29-AA95-D33473B706ED}" dt="2024-12-21T02:03:23.057" v="15493"/>
          <ac:spMkLst>
            <pc:docMk/>
            <pc:sldMk cId="816260943" sldId="281"/>
            <ac:spMk id="30" creationId="{88CC6A54-17D9-C1DD-6C93-77E258A736EA}"/>
          </ac:spMkLst>
        </pc:spChg>
        <pc:spChg chg="mod">
          <ac:chgData name="Santiago Francisco Arellano Jaramillo" userId="43a57547-92c4-49ff-82a3-1c883402dc9d" providerId="ADAL" clId="{B8070FE5-6ADD-4E29-AA95-D33473B706ED}" dt="2024-12-21T02:03:23.057" v="15493"/>
          <ac:spMkLst>
            <pc:docMk/>
            <pc:sldMk cId="816260943" sldId="281"/>
            <ac:spMk id="31" creationId="{C6CB804F-DFD9-5F21-2F0F-05B27ABB0949}"/>
          </ac:spMkLst>
        </pc:spChg>
        <pc:spChg chg="mod">
          <ac:chgData name="Santiago Francisco Arellano Jaramillo" userId="43a57547-92c4-49ff-82a3-1c883402dc9d" providerId="ADAL" clId="{B8070FE5-6ADD-4E29-AA95-D33473B706ED}" dt="2024-12-21T02:03:23.057" v="15493"/>
          <ac:spMkLst>
            <pc:docMk/>
            <pc:sldMk cId="816260943" sldId="281"/>
            <ac:spMk id="32" creationId="{51EC320F-A6D5-DA47-CEFE-96E92BE0EE48}"/>
          </ac:spMkLst>
        </pc:spChg>
        <pc:spChg chg="mod">
          <ac:chgData name="Santiago Francisco Arellano Jaramillo" userId="43a57547-92c4-49ff-82a3-1c883402dc9d" providerId="ADAL" clId="{B8070FE5-6ADD-4E29-AA95-D33473B706ED}" dt="2024-12-20T03:48:56.405" v="3878" actId="164"/>
          <ac:spMkLst>
            <pc:docMk/>
            <pc:sldMk cId="816260943" sldId="281"/>
            <ac:spMk id="267" creationId="{9E52212A-F99E-9E70-9C63-7FC3CDC8230D}"/>
          </ac:spMkLst>
        </pc:spChg>
        <pc:spChg chg="mod">
          <ac:chgData name="Santiago Francisco Arellano Jaramillo" userId="43a57547-92c4-49ff-82a3-1c883402dc9d" providerId="ADAL" clId="{B8070FE5-6ADD-4E29-AA95-D33473B706ED}" dt="2024-12-20T03:48:56.405" v="3878" actId="164"/>
          <ac:spMkLst>
            <pc:docMk/>
            <pc:sldMk cId="816260943" sldId="281"/>
            <ac:spMk id="268" creationId="{C9A1F659-A1A6-C718-20F0-E9F7184C2D09}"/>
          </ac:spMkLst>
        </pc:spChg>
        <pc:spChg chg="mod">
          <ac:chgData name="Santiago Francisco Arellano Jaramillo" userId="43a57547-92c4-49ff-82a3-1c883402dc9d" providerId="ADAL" clId="{B8070FE5-6ADD-4E29-AA95-D33473B706ED}" dt="2024-12-20T03:44:30.881" v="3792" actId="1076"/>
          <ac:spMkLst>
            <pc:docMk/>
            <pc:sldMk cId="816260943" sldId="281"/>
            <ac:spMk id="269" creationId="{4F582E02-2924-2B11-B0B1-805261A4D344}"/>
          </ac:spMkLst>
        </pc:spChg>
        <pc:spChg chg="add del mod">
          <ac:chgData name="Santiago Francisco Arellano Jaramillo" userId="43a57547-92c4-49ff-82a3-1c883402dc9d" providerId="ADAL" clId="{B8070FE5-6ADD-4E29-AA95-D33473B706ED}" dt="2024-12-20T03:55:20.255" v="4281" actId="164"/>
          <ac:spMkLst>
            <pc:docMk/>
            <pc:sldMk cId="816260943" sldId="281"/>
            <ac:spMk id="271" creationId="{D19F15D2-DF0E-4B04-4527-36C5AD866BEB}"/>
          </ac:spMkLst>
        </pc:spChg>
        <pc:spChg chg="mod">
          <ac:chgData name="Santiago Francisco Arellano Jaramillo" userId="43a57547-92c4-49ff-82a3-1c883402dc9d" providerId="ADAL" clId="{B8070FE5-6ADD-4E29-AA95-D33473B706ED}" dt="2024-12-20T03:48:56.405" v="3878" actId="164"/>
          <ac:spMkLst>
            <pc:docMk/>
            <pc:sldMk cId="816260943" sldId="281"/>
            <ac:spMk id="272" creationId="{D7D7D508-2BF8-7E60-F5AD-91AF634580F5}"/>
          </ac:spMkLst>
        </pc:spChg>
        <pc:spChg chg="mod">
          <ac:chgData name="Santiago Francisco Arellano Jaramillo" userId="43a57547-92c4-49ff-82a3-1c883402dc9d" providerId="ADAL" clId="{B8070FE5-6ADD-4E29-AA95-D33473B706ED}" dt="2024-12-20T03:57:44.323" v="4319" actId="20577"/>
          <ac:spMkLst>
            <pc:docMk/>
            <pc:sldMk cId="816260943" sldId="281"/>
            <ac:spMk id="273" creationId="{A7670BD1-4D4D-17B5-0A89-06C25C1A145C}"/>
          </ac:spMkLst>
        </pc:spChg>
        <pc:spChg chg="add del mod">
          <ac:chgData name="Santiago Francisco Arellano Jaramillo" userId="43a57547-92c4-49ff-82a3-1c883402dc9d" providerId="ADAL" clId="{B8070FE5-6ADD-4E29-AA95-D33473B706ED}" dt="2024-12-20T03:57:40.316" v="4318" actId="20577"/>
          <ac:spMkLst>
            <pc:docMk/>
            <pc:sldMk cId="816260943" sldId="281"/>
            <ac:spMk id="275" creationId="{19005048-D506-F846-047C-379D7410C923}"/>
          </ac:spMkLst>
        </pc:spChg>
        <pc:grpChg chg="mod">
          <ac:chgData name="Santiago Francisco Arellano Jaramillo" userId="43a57547-92c4-49ff-82a3-1c883402dc9d" providerId="ADAL" clId="{B8070FE5-6ADD-4E29-AA95-D33473B706ED}" dt="2024-12-20T03:48:57.031" v="3880" actId="1036"/>
          <ac:grpSpMkLst>
            <pc:docMk/>
            <pc:sldMk cId="816260943" sldId="281"/>
            <ac:grpSpMk id="2" creationId="{B63AC261-BFDA-80DE-A04B-BBB9C12FF3B9}"/>
          </ac:grpSpMkLst>
        </pc:grpChg>
        <pc:grpChg chg="add mod">
          <ac:chgData name="Santiago Francisco Arellano Jaramillo" userId="43a57547-92c4-49ff-82a3-1c883402dc9d" providerId="ADAL" clId="{B8070FE5-6ADD-4E29-AA95-D33473B706ED}" dt="2024-12-24T17:43:35.338" v="16474" actId="1076"/>
          <ac:grpSpMkLst>
            <pc:docMk/>
            <pc:sldMk cId="816260943" sldId="281"/>
            <ac:grpSpMk id="3" creationId="{E248B840-3987-D0D6-2B0C-FCE5DA50923B}"/>
          </ac:grpSpMkLst>
        </pc:grpChg>
        <pc:grpChg chg="mod">
          <ac:chgData name="Santiago Francisco Arellano Jaramillo" userId="43a57547-92c4-49ff-82a3-1c883402dc9d" providerId="ADAL" clId="{B8070FE5-6ADD-4E29-AA95-D33473B706ED}" dt="2024-12-24T17:43:31.846" v="16473"/>
          <ac:grpSpMkLst>
            <pc:docMk/>
            <pc:sldMk cId="816260943" sldId="281"/>
            <ac:grpSpMk id="4" creationId="{FBDE52D6-B29B-2F70-9414-23AB202BF6EA}"/>
          </ac:grpSpMkLst>
        </pc:grpChg>
        <pc:grpChg chg="add mod">
          <ac:chgData name="Santiago Francisco Arellano Jaramillo" userId="43a57547-92c4-49ff-82a3-1c883402dc9d" providerId="ADAL" clId="{B8070FE5-6ADD-4E29-AA95-D33473B706ED}" dt="2024-12-20T03:48:57.031" v="3880" actId="1036"/>
          <ac:grpSpMkLst>
            <pc:docMk/>
            <pc:sldMk cId="816260943" sldId="281"/>
            <ac:grpSpMk id="11" creationId="{B3C79C1E-CBE9-FAB7-CB71-32DBFB915BAF}"/>
          </ac:grpSpMkLst>
        </pc:grpChg>
        <pc:grpChg chg="mod">
          <ac:chgData name="Santiago Francisco Arellano Jaramillo" userId="43a57547-92c4-49ff-82a3-1c883402dc9d" providerId="ADAL" clId="{B8070FE5-6ADD-4E29-AA95-D33473B706ED}" dt="2024-12-20T03:48:56.405" v="3878" actId="164"/>
          <ac:grpSpMkLst>
            <pc:docMk/>
            <pc:sldMk cId="816260943" sldId="281"/>
            <ac:grpSpMk id="12" creationId="{5153E28F-C477-D092-20A3-A80277D6090D}"/>
          </ac:grpSpMkLst>
        </pc:grpChg>
        <pc:grpChg chg="add mod">
          <ac:chgData name="Santiago Francisco Arellano Jaramillo" userId="43a57547-92c4-49ff-82a3-1c883402dc9d" providerId="ADAL" clId="{B8070FE5-6ADD-4E29-AA95-D33473B706ED}" dt="2024-12-20T03:48:57.031" v="3880" actId="1036"/>
          <ac:grpSpMkLst>
            <pc:docMk/>
            <pc:sldMk cId="816260943" sldId="281"/>
            <ac:grpSpMk id="17" creationId="{39F41393-7E63-6511-41C2-8733F08BDB1A}"/>
          </ac:grpSpMkLst>
        </pc:grpChg>
        <pc:grpChg chg="mod">
          <ac:chgData name="Santiago Francisco Arellano Jaramillo" userId="43a57547-92c4-49ff-82a3-1c883402dc9d" providerId="ADAL" clId="{B8070FE5-6ADD-4E29-AA95-D33473B706ED}" dt="2024-12-20T03:48:56.405" v="3878" actId="164"/>
          <ac:grpSpMkLst>
            <pc:docMk/>
            <pc:sldMk cId="816260943" sldId="281"/>
            <ac:grpSpMk id="18" creationId="{04CCCF51-34E4-57C7-83A7-EA36FA09CCDB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2:03:23.057" v="15493"/>
          <ac:grpSpMkLst>
            <pc:docMk/>
            <pc:sldMk cId="816260943" sldId="281"/>
            <ac:grpSpMk id="23" creationId="{08A5F9B0-D630-738E-9D9E-4C1D191C5F7A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23.057" v="15493"/>
          <ac:grpSpMkLst>
            <pc:docMk/>
            <pc:sldMk cId="816260943" sldId="281"/>
            <ac:grpSpMk id="25" creationId="{C528826E-C251-D033-BFA5-128FB66E3FF4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23.057" v="15493"/>
          <ac:grpSpMkLst>
            <pc:docMk/>
            <pc:sldMk cId="816260943" sldId="281"/>
            <ac:grpSpMk id="28" creationId="{7E86B1B2-DC87-A7EC-8C5E-18130956FCC3}"/>
          </ac:grpSpMkLst>
        </pc:grpChg>
        <pc:grpChg chg="add mod">
          <ac:chgData name="Santiago Francisco Arellano Jaramillo" userId="43a57547-92c4-49ff-82a3-1c883402dc9d" providerId="ADAL" clId="{B8070FE5-6ADD-4E29-AA95-D33473B706ED}" dt="2024-12-20T03:55:25.519" v="4282" actId="1076"/>
          <ac:grpSpMkLst>
            <pc:docMk/>
            <pc:sldMk cId="816260943" sldId="281"/>
            <ac:grpSpMk id="29" creationId="{81BDD93D-0B07-578C-319A-B60659636F04}"/>
          </ac:grpSpMkLst>
        </pc:grpChg>
        <pc:grpChg chg="mod">
          <ac:chgData name="Santiago Francisco Arellano Jaramillo" userId="43a57547-92c4-49ff-82a3-1c883402dc9d" providerId="ADAL" clId="{B8070FE5-6ADD-4E29-AA95-D33473B706ED}" dt="2024-12-20T03:48:56.405" v="3878" actId="164"/>
          <ac:grpSpMkLst>
            <pc:docMk/>
            <pc:sldMk cId="816260943" sldId="281"/>
            <ac:grpSpMk id="266" creationId="{86205FE7-3A9E-7E50-D678-DDF9911F9580}"/>
          </ac:grpSpMkLst>
        </pc:grpChg>
        <pc:picChg chg="mod">
          <ac:chgData name="Santiago Francisco Arellano Jaramillo" userId="43a57547-92c4-49ff-82a3-1c883402dc9d" providerId="ADAL" clId="{B8070FE5-6ADD-4E29-AA95-D33473B706ED}" dt="2024-12-20T03:43:51.443" v="3786" actId="34135"/>
          <ac:picMkLst>
            <pc:docMk/>
            <pc:sldMk cId="816260943" sldId="281"/>
            <ac:picMk id="259" creationId="{10DBEC3E-3B13-1571-42E6-5785AAAC1CE2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4-12-21T02:03:16.410" v="15489"/>
        <pc:sldMkLst>
          <pc:docMk/>
          <pc:sldMk cId="2319445586" sldId="282"/>
        </pc:sldMkLst>
        <pc:spChg chg="mod">
          <ac:chgData name="Santiago Francisco Arellano Jaramillo" userId="43a57547-92c4-49ff-82a3-1c883402dc9d" providerId="ADAL" clId="{B8070FE5-6ADD-4E29-AA95-D33473B706ED}" dt="2024-12-20T04:01:03.585" v="4430"/>
          <ac:spMkLst>
            <pc:docMk/>
            <pc:sldMk cId="2319445586" sldId="282"/>
            <ac:spMk id="4" creationId="{11730F2C-93A5-EE80-3F5F-5E7684A08395}"/>
          </ac:spMkLst>
        </pc:spChg>
        <pc:spChg chg="mod">
          <ac:chgData name="Santiago Francisco Arellano Jaramillo" userId="43a57547-92c4-49ff-82a3-1c883402dc9d" providerId="ADAL" clId="{B8070FE5-6ADD-4E29-AA95-D33473B706ED}" dt="2024-12-20T04:01:11.583" v="4453" actId="20577"/>
          <ac:spMkLst>
            <pc:docMk/>
            <pc:sldMk cId="2319445586" sldId="282"/>
            <ac:spMk id="5" creationId="{6FB703D0-27FF-84EC-27E3-D0DD019EFA68}"/>
          </ac:spMkLst>
        </pc:spChg>
        <pc:spChg chg="mod">
          <ac:chgData name="Santiago Francisco Arellano Jaramillo" userId="43a57547-92c4-49ff-82a3-1c883402dc9d" providerId="ADAL" clId="{B8070FE5-6ADD-4E29-AA95-D33473B706ED}" dt="2024-12-21T02:03:16.410" v="15489"/>
          <ac:spMkLst>
            <pc:docMk/>
            <pc:sldMk cId="2319445586" sldId="282"/>
            <ac:spMk id="6" creationId="{7D6434ED-27E4-93D1-6A76-88F6CDA92420}"/>
          </ac:spMkLst>
        </pc:spChg>
        <pc:spChg chg="mod">
          <ac:chgData name="Santiago Francisco Arellano Jaramillo" userId="43a57547-92c4-49ff-82a3-1c883402dc9d" providerId="ADAL" clId="{B8070FE5-6ADD-4E29-AA95-D33473B706ED}" dt="2024-12-21T02:03:16.410" v="15489"/>
          <ac:spMkLst>
            <pc:docMk/>
            <pc:sldMk cId="2319445586" sldId="282"/>
            <ac:spMk id="9" creationId="{501A11E4-5669-D9D8-9AC4-B72E31A189B2}"/>
          </ac:spMkLst>
        </pc:spChg>
        <pc:spChg chg="mod">
          <ac:chgData name="Santiago Francisco Arellano Jaramillo" userId="43a57547-92c4-49ff-82a3-1c883402dc9d" providerId="ADAL" clId="{B8070FE5-6ADD-4E29-AA95-D33473B706ED}" dt="2024-12-21T02:03:16.410" v="15489"/>
          <ac:spMkLst>
            <pc:docMk/>
            <pc:sldMk cId="2319445586" sldId="282"/>
            <ac:spMk id="11" creationId="{AFBDEC8B-CB62-2316-AFB2-28B18D8E6005}"/>
          </ac:spMkLst>
        </pc:spChg>
        <pc:spChg chg="mod">
          <ac:chgData name="Santiago Francisco Arellano Jaramillo" userId="43a57547-92c4-49ff-82a3-1c883402dc9d" providerId="ADAL" clId="{B8070FE5-6ADD-4E29-AA95-D33473B706ED}" dt="2024-12-21T02:03:16.410" v="15489"/>
          <ac:spMkLst>
            <pc:docMk/>
            <pc:sldMk cId="2319445586" sldId="282"/>
            <ac:spMk id="20" creationId="{5291FF17-B033-F2DE-8932-D174A167837D}"/>
          </ac:spMkLst>
        </pc:spChg>
        <pc:spChg chg="mod">
          <ac:chgData name="Santiago Francisco Arellano Jaramillo" userId="43a57547-92c4-49ff-82a3-1c883402dc9d" providerId="ADAL" clId="{B8070FE5-6ADD-4E29-AA95-D33473B706ED}" dt="2024-12-21T02:03:16.410" v="15489"/>
          <ac:spMkLst>
            <pc:docMk/>
            <pc:sldMk cId="2319445586" sldId="282"/>
            <ac:spMk id="21" creationId="{7DE351A8-985B-E83D-27E9-9B51DC8B60C3}"/>
          </ac:spMkLst>
        </pc:spChg>
        <pc:spChg chg="add del mod ord">
          <ac:chgData name="Santiago Francisco Arellano Jaramillo" userId="43a57547-92c4-49ff-82a3-1c883402dc9d" providerId="ADAL" clId="{B8070FE5-6ADD-4E29-AA95-D33473B706ED}" dt="2024-12-20T04:01:58.143" v="4461" actId="20577"/>
          <ac:spMkLst>
            <pc:docMk/>
            <pc:sldMk cId="2319445586" sldId="282"/>
            <ac:spMk id="25" creationId="{3CC257F3-A696-A669-42DE-3D7B45479421}"/>
          </ac:spMkLst>
        </pc:spChg>
        <pc:grpChg chg="add mod">
          <ac:chgData name="Santiago Francisco Arellano Jaramillo" userId="43a57547-92c4-49ff-82a3-1c883402dc9d" providerId="ADAL" clId="{B8070FE5-6ADD-4E29-AA95-D33473B706ED}" dt="2024-12-21T02:03:16.410" v="15489"/>
          <ac:grpSpMkLst>
            <pc:docMk/>
            <pc:sldMk cId="2319445586" sldId="282"/>
            <ac:grpSpMk id="2" creationId="{4ABC02A9-6D02-5CE8-CAE9-D57D4182F303}"/>
          </ac:grpSpMkLst>
        </pc:grpChg>
        <pc:grpChg chg="add mod">
          <ac:chgData name="Santiago Francisco Arellano Jaramillo" userId="43a57547-92c4-49ff-82a3-1c883402dc9d" providerId="ADAL" clId="{B8070FE5-6ADD-4E29-AA95-D33473B706ED}" dt="2024-12-20T04:01:03.585" v="4430"/>
          <ac:grpSpMkLst>
            <pc:docMk/>
            <pc:sldMk cId="2319445586" sldId="282"/>
            <ac:grpSpMk id="3" creationId="{274D798C-58D3-6A7C-D3FD-A166B223C1B4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16.410" v="15489"/>
          <ac:grpSpMkLst>
            <pc:docMk/>
            <pc:sldMk cId="2319445586" sldId="282"/>
            <ac:grpSpMk id="7" creationId="{3433310E-1CC6-4F8D-1C0C-2F434F85D02D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16.410" v="15489"/>
          <ac:grpSpMkLst>
            <pc:docMk/>
            <pc:sldMk cId="2319445586" sldId="282"/>
            <ac:grpSpMk id="10" creationId="{9EBAE743-57D0-F5D4-238F-07810A119AC1}"/>
          </ac:grpSpMkLst>
        </pc:grpChg>
        <pc:graphicFrameChg chg="add mod">
          <ac:chgData name="Santiago Francisco Arellano Jaramillo" userId="43a57547-92c4-49ff-82a3-1c883402dc9d" providerId="ADAL" clId="{B8070FE5-6ADD-4E29-AA95-D33473B706ED}" dt="2024-12-20T15:53:30.158" v="4772" actId="693"/>
          <ac:graphicFrameMkLst>
            <pc:docMk/>
            <pc:sldMk cId="2319445586" sldId="282"/>
            <ac:graphicFrameMk id="8" creationId="{FC23F844-0E68-8D13-ECE2-D46C65C8213B}"/>
          </ac:graphicFrameMkLst>
        </pc:graphicFrameChg>
      </pc:sldChg>
      <pc:sldChg chg="addSp delSp modSp add mod">
        <pc:chgData name="Santiago Francisco Arellano Jaramillo" userId="43a57547-92c4-49ff-82a3-1c883402dc9d" providerId="ADAL" clId="{B8070FE5-6ADD-4E29-AA95-D33473B706ED}" dt="2024-12-21T02:03:13.385" v="15487"/>
        <pc:sldMkLst>
          <pc:docMk/>
          <pc:sldMk cId="4230907672" sldId="283"/>
        </pc:sldMkLst>
        <pc:spChg chg="add mod">
          <ac:chgData name="Santiago Francisco Arellano Jaramillo" userId="43a57547-92c4-49ff-82a3-1c883402dc9d" providerId="ADAL" clId="{B8070FE5-6ADD-4E29-AA95-D33473B706ED}" dt="2024-12-20T18:04:22.873" v="6815" actId="12789"/>
          <ac:spMkLst>
            <pc:docMk/>
            <pc:sldMk cId="4230907672" sldId="283"/>
            <ac:spMk id="2" creationId="{44DD2A6D-7407-EB6C-22DA-8AEC21AED209}"/>
          </ac:spMkLst>
        </pc:spChg>
        <pc:spChg chg="mod">
          <ac:chgData name="Santiago Francisco Arellano Jaramillo" userId="43a57547-92c4-49ff-82a3-1c883402dc9d" providerId="ADAL" clId="{B8070FE5-6ADD-4E29-AA95-D33473B706ED}" dt="2024-12-20T15:56:11.326" v="4779" actId="255"/>
          <ac:spMkLst>
            <pc:docMk/>
            <pc:sldMk cId="4230907672" sldId="283"/>
            <ac:spMk id="5" creationId="{B58ABD89-4DC9-7449-4175-251A2476266F}"/>
          </ac:spMkLst>
        </pc:spChg>
        <pc:spChg chg="mod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9" creationId="{8E9816E5-27E7-D256-B19D-35CA836976A6}"/>
          </ac:spMkLst>
        </pc:spChg>
        <pc:spChg chg="mod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10" creationId="{DE925673-169B-499A-0932-B831B9DCA6DC}"/>
          </ac:spMkLst>
        </pc:spChg>
        <pc:spChg chg="mod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20" creationId="{B77C2258-110E-A1ED-8A5C-27C03DCF8FFF}"/>
          </ac:spMkLst>
        </pc:spChg>
        <pc:spChg chg="mod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21" creationId="{41325396-8557-7FF9-E663-97873DE46739}"/>
          </ac:spMkLst>
        </pc:spChg>
        <pc:spChg chg="mod">
          <ac:chgData name="Santiago Francisco Arellano Jaramillo" userId="43a57547-92c4-49ff-82a3-1c883402dc9d" providerId="ADAL" clId="{B8070FE5-6ADD-4E29-AA95-D33473B706ED}" dt="2024-12-20T16:59:59.267" v="5847" actId="1076"/>
          <ac:spMkLst>
            <pc:docMk/>
            <pc:sldMk cId="4230907672" sldId="283"/>
            <ac:spMk id="25" creationId="{55866D3D-A2D1-28DB-6BF3-3AF748BF55B6}"/>
          </ac:spMkLst>
        </pc:spChg>
        <pc:spChg chg="mod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27" creationId="{94EC171A-B589-717B-24C1-08C34C712D33}"/>
          </ac:spMkLst>
        </pc:spChg>
        <pc:spChg chg="mod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28" creationId="{E5604AA1-727B-A2CB-9A66-C9D1BCDE17AD}"/>
          </ac:spMkLst>
        </pc:spChg>
        <pc:spChg chg="add mod topLvl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29" creationId="{72930685-A42B-6443-A980-F5C62E06A68F}"/>
          </ac:spMkLst>
        </pc:spChg>
        <pc:spChg chg="add mod topLvl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30" creationId="{1A89144F-4409-F902-F125-6F6F102CB848}"/>
          </ac:spMkLst>
        </pc:spChg>
        <pc:spChg chg="mod">
          <ac:chgData name="Santiago Francisco Arellano Jaramillo" userId="43a57547-92c4-49ff-82a3-1c883402dc9d" providerId="ADAL" clId="{B8070FE5-6ADD-4E29-AA95-D33473B706ED}" dt="2024-12-20T18:05:21.190" v="6822" actId="3626"/>
          <ac:spMkLst>
            <pc:docMk/>
            <pc:sldMk cId="4230907672" sldId="283"/>
            <ac:spMk id="31" creationId="{71F78691-A8AC-04D8-47B8-B566E5F6D453}"/>
          </ac:spMkLst>
        </pc:spChg>
        <pc:spChg chg="mod">
          <ac:chgData name="Santiago Francisco Arellano Jaramillo" userId="43a57547-92c4-49ff-82a3-1c883402dc9d" providerId="ADAL" clId="{B8070FE5-6ADD-4E29-AA95-D33473B706ED}" dt="2024-12-20T18:33:20.242" v="7933"/>
          <ac:spMkLst>
            <pc:docMk/>
            <pc:sldMk cId="4230907672" sldId="283"/>
            <ac:spMk id="32" creationId="{082C391B-1B89-0AF9-D0FE-569293AB99EE}"/>
          </ac:spMkLst>
        </pc:spChg>
        <pc:spChg chg="add mod topLvl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34" creationId="{A483C224-0302-20F6-24B3-BE8FC1D347D7}"/>
          </ac:spMkLst>
        </pc:spChg>
        <pc:spChg chg="mod">
          <ac:chgData name="Santiago Francisco Arellano Jaramillo" userId="43a57547-92c4-49ff-82a3-1c883402dc9d" providerId="ADAL" clId="{B8070FE5-6ADD-4E29-AA95-D33473B706ED}" dt="2024-12-21T02:03:13.385" v="15487"/>
          <ac:spMkLst>
            <pc:docMk/>
            <pc:sldMk cId="4230907672" sldId="283"/>
            <ac:spMk id="35" creationId="{26D917CA-2ED7-CFBC-F3EC-F6FD8BF18FA6}"/>
          </ac:spMkLst>
        </pc:spChg>
        <pc:spChg chg="mod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41" creationId="{ADDD9480-9E5E-D939-1078-946ABCA19AC9}"/>
          </ac:spMkLst>
        </pc:spChg>
        <pc:spChg chg="mod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42" creationId="{6270F03E-C668-A562-6D12-08F51D56FA50}"/>
          </ac:spMkLst>
        </pc:spChg>
        <pc:spChg chg="add mod topLvl">
          <ac:chgData name="Santiago Francisco Arellano Jaramillo" userId="43a57547-92c4-49ff-82a3-1c883402dc9d" providerId="ADAL" clId="{B8070FE5-6ADD-4E29-AA95-D33473B706ED}" dt="2024-12-20T17:10:05.552" v="6205" actId="12789"/>
          <ac:spMkLst>
            <pc:docMk/>
            <pc:sldMk cId="4230907672" sldId="283"/>
            <ac:spMk id="43" creationId="{0905035D-CB1A-A027-D463-2EE33EB2CB20}"/>
          </ac:spMkLst>
        </pc:spChg>
        <pc:spChg chg="mod">
          <ac:chgData name="Santiago Francisco Arellano Jaramillo" userId="43a57547-92c4-49ff-82a3-1c883402dc9d" providerId="ADAL" clId="{B8070FE5-6ADD-4E29-AA95-D33473B706ED}" dt="2024-12-21T02:03:13.385" v="15487"/>
          <ac:spMkLst>
            <pc:docMk/>
            <pc:sldMk cId="4230907672" sldId="283"/>
            <ac:spMk id="45" creationId="{8E1BA7DE-29F5-2705-3D32-446CEA4D8E95}"/>
          </ac:spMkLst>
        </pc:spChg>
        <pc:spChg chg="add mod topLvl">
          <ac:chgData name="Santiago Francisco Arellano Jaramillo" userId="43a57547-92c4-49ff-82a3-1c883402dc9d" providerId="ADAL" clId="{B8070FE5-6ADD-4E29-AA95-D33473B706ED}" dt="2024-12-20T18:04:22.873" v="6815" actId="12789"/>
          <ac:spMkLst>
            <pc:docMk/>
            <pc:sldMk cId="4230907672" sldId="283"/>
            <ac:spMk id="46" creationId="{B0A6FBFC-9DDD-2C71-EF07-D370B787957F}"/>
          </ac:spMkLst>
        </pc:spChg>
        <pc:spChg chg="add mod topLvl">
          <ac:chgData name="Santiago Francisco Arellano Jaramillo" userId="43a57547-92c4-49ff-82a3-1c883402dc9d" providerId="ADAL" clId="{B8070FE5-6ADD-4E29-AA95-D33473B706ED}" dt="2024-12-20T17:00:41.375" v="5862" actId="165"/>
          <ac:spMkLst>
            <pc:docMk/>
            <pc:sldMk cId="4230907672" sldId="283"/>
            <ac:spMk id="48" creationId="{3E66C867-6029-4ADE-AB49-8FF8D92791BA}"/>
          </ac:spMkLst>
        </pc:spChg>
        <pc:spChg chg="mod">
          <ac:chgData name="Santiago Francisco Arellano Jaramillo" userId="43a57547-92c4-49ff-82a3-1c883402dc9d" providerId="ADAL" clId="{B8070FE5-6ADD-4E29-AA95-D33473B706ED}" dt="2024-12-21T02:03:13.385" v="15487"/>
          <ac:spMkLst>
            <pc:docMk/>
            <pc:sldMk cId="4230907672" sldId="283"/>
            <ac:spMk id="49" creationId="{EAFEAA62-F535-BF57-D8DB-4B714A1F4E6E}"/>
          </ac:spMkLst>
        </pc:spChg>
        <pc:spChg chg="add mod">
          <ac:chgData name="Santiago Francisco Arellano Jaramillo" userId="43a57547-92c4-49ff-82a3-1c883402dc9d" providerId="ADAL" clId="{B8070FE5-6ADD-4E29-AA95-D33473B706ED}" dt="2024-12-20T17:42:10.337" v="6232" actId="1035"/>
          <ac:spMkLst>
            <pc:docMk/>
            <pc:sldMk cId="4230907672" sldId="283"/>
            <ac:spMk id="50" creationId="{1E1DB4DE-3EBD-F6A7-7B51-928D714C0DD0}"/>
          </ac:spMkLst>
        </pc:spChg>
        <pc:spChg chg="add mod">
          <ac:chgData name="Santiago Francisco Arellano Jaramillo" userId="43a57547-92c4-49ff-82a3-1c883402dc9d" providerId="ADAL" clId="{B8070FE5-6ADD-4E29-AA95-D33473B706ED}" dt="2024-12-20T17:42:10.337" v="6232" actId="1035"/>
          <ac:spMkLst>
            <pc:docMk/>
            <pc:sldMk cId="4230907672" sldId="283"/>
            <ac:spMk id="51" creationId="{B71D9800-3D9A-82E7-5383-337A85108534}"/>
          </ac:spMkLst>
        </pc:spChg>
        <pc:spChg chg="mod">
          <ac:chgData name="Santiago Francisco Arellano Jaramillo" userId="43a57547-92c4-49ff-82a3-1c883402dc9d" providerId="ADAL" clId="{B8070FE5-6ADD-4E29-AA95-D33473B706ED}" dt="2024-12-20T17:58:44.490" v="6652"/>
          <ac:spMkLst>
            <pc:docMk/>
            <pc:sldMk cId="4230907672" sldId="283"/>
            <ac:spMk id="57" creationId="{29E42893-46BE-5E99-C1DB-994A28BF5752}"/>
          </ac:spMkLst>
        </pc:spChg>
        <pc:spChg chg="mod">
          <ac:chgData name="Santiago Francisco Arellano Jaramillo" userId="43a57547-92c4-49ff-82a3-1c883402dc9d" providerId="ADAL" clId="{B8070FE5-6ADD-4E29-AA95-D33473B706ED}" dt="2024-12-20T17:58:36.284" v="6651"/>
          <ac:spMkLst>
            <pc:docMk/>
            <pc:sldMk cId="4230907672" sldId="283"/>
            <ac:spMk id="58" creationId="{89170F8F-39DB-DC14-9435-A3C56827DD6B}"/>
          </ac:spMkLst>
        </pc:spChg>
        <pc:spChg chg="mod">
          <ac:chgData name="Santiago Francisco Arellano Jaramillo" userId="43a57547-92c4-49ff-82a3-1c883402dc9d" providerId="ADAL" clId="{B8070FE5-6ADD-4E29-AA95-D33473B706ED}" dt="2024-12-21T02:03:13.385" v="15487"/>
          <ac:spMkLst>
            <pc:docMk/>
            <pc:sldMk cId="4230907672" sldId="283"/>
            <ac:spMk id="59" creationId="{09A1EBF9-31A1-A36D-147C-EF77EA188656}"/>
          </ac:spMkLst>
        </pc:spChg>
        <pc:spChg chg="mod">
          <ac:chgData name="Santiago Francisco Arellano Jaramillo" userId="43a57547-92c4-49ff-82a3-1c883402dc9d" providerId="ADAL" clId="{B8070FE5-6ADD-4E29-AA95-D33473B706ED}" dt="2024-12-21T02:03:13.385" v="15487"/>
          <ac:spMkLst>
            <pc:docMk/>
            <pc:sldMk cId="4230907672" sldId="283"/>
            <ac:spMk id="60" creationId="{FA6FF5EE-CF57-4B24-E0B2-1316D7379A96}"/>
          </ac:spMkLst>
        </pc:spChg>
        <pc:grpChg chg="add mod">
          <ac:chgData name="Santiago Francisco Arellano Jaramillo" userId="43a57547-92c4-49ff-82a3-1c883402dc9d" providerId="ADAL" clId="{B8070FE5-6ADD-4E29-AA95-D33473B706ED}" dt="2024-12-20T18:05:25.980" v="6823" actId="1076"/>
          <ac:grpSpMkLst>
            <pc:docMk/>
            <pc:sldMk cId="4230907672" sldId="283"/>
            <ac:grpSpMk id="6" creationId="{A10669CC-1AA2-CF9F-2786-410A563B0255}"/>
          </ac:grpSpMkLst>
        </pc:grpChg>
        <pc:grpChg chg="add mod topLvl">
          <ac:chgData name="Santiago Francisco Arellano Jaramillo" userId="43a57547-92c4-49ff-82a3-1c883402dc9d" providerId="ADAL" clId="{B8070FE5-6ADD-4E29-AA95-D33473B706ED}" dt="2024-12-20T18:04:36.803" v="6818" actId="14100"/>
          <ac:grpSpMkLst>
            <pc:docMk/>
            <pc:sldMk cId="4230907672" sldId="283"/>
            <ac:grpSpMk id="7" creationId="{896F11E9-D58B-0CE0-D0B7-02856D421409}"/>
          </ac:grpSpMkLst>
        </pc:grpChg>
        <pc:grpChg chg="mod">
          <ac:chgData name="Santiago Francisco Arellano Jaramillo" userId="43a57547-92c4-49ff-82a3-1c883402dc9d" providerId="ADAL" clId="{B8070FE5-6ADD-4E29-AA95-D33473B706ED}" dt="2024-12-20T18:05:01.341" v="6819"/>
          <ac:grpSpMkLst>
            <pc:docMk/>
            <pc:sldMk cId="4230907672" sldId="283"/>
            <ac:grpSpMk id="8" creationId="{CF09E3EE-3D15-B15F-67BC-CA3194A79A91}"/>
          </ac:grpSpMkLst>
        </pc:grpChg>
        <pc:grpChg chg="add mod topLvl">
          <ac:chgData name="Santiago Francisco Arellano Jaramillo" userId="43a57547-92c4-49ff-82a3-1c883402dc9d" providerId="ADAL" clId="{B8070FE5-6ADD-4E29-AA95-D33473B706ED}" dt="2024-12-20T18:04:33.572" v="6817" actId="14100"/>
          <ac:grpSpMkLst>
            <pc:docMk/>
            <pc:sldMk cId="4230907672" sldId="283"/>
            <ac:grpSpMk id="11" creationId="{8F126A62-5365-3AEA-71F4-6B57A4ADE5F3}"/>
          </ac:grpSpMkLst>
        </pc:grpChg>
        <pc:grpChg chg="add mod topLvl">
          <ac:chgData name="Santiago Francisco Arellano Jaramillo" userId="43a57547-92c4-49ff-82a3-1c883402dc9d" providerId="ADAL" clId="{B8070FE5-6ADD-4E29-AA95-D33473B706ED}" dt="2024-12-20T18:04:30.453" v="6816" actId="14100"/>
          <ac:grpSpMkLst>
            <pc:docMk/>
            <pc:sldMk cId="4230907672" sldId="283"/>
            <ac:grpSpMk id="26" creationId="{513DC78E-5956-AE82-8A64-731A54FE658A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2:03:13.385" v="15487"/>
          <ac:grpSpMkLst>
            <pc:docMk/>
            <pc:sldMk cId="4230907672" sldId="283"/>
            <ac:grpSpMk id="33" creationId="{065DA525-3C4B-06E0-1E49-9CF219ECACD8}"/>
          </ac:grpSpMkLst>
        </pc:grpChg>
        <pc:grpChg chg="add mod topLvl">
          <ac:chgData name="Santiago Francisco Arellano Jaramillo" userId="43a57547-92c4-49ff-82a3-1c883402dc9d" providerId="ADAL" clId="{B8070FE5-6ADD-4E29-AA95-D33473B706ED}" dt="2024-12-20T17:10:33.565" v="6212" actId="12788"/>
          <ac:grpSpMkLst>
            <pc:docMk/>
            <pc:sldMk cId="4230907672" sldId="283"/>
            <ac:grpSpMk id="36" creationId="{7CC09C3B-42E9-6B08-9F3C-262054F3A6C2}"/>
          </ac:grpSpMkLst>
        </pc:grpChg>
        <pc:grpChg chg="mod">
          <ac:chgData name="Santiago Francisco Arellano Jaramillo" userId="43a57547-92c4-49ff-82a3-1c883402dc9d" providerId="ADAL" clId="{B8070FE5-6ADD-4E29-AA95-D33473B706ED}" dt="2024-12-20T17:00:41.375" v="5862" actId="165"/>
          <ac:grpSpMkLst>
            <pc:docMk/>
            <pc:sldMk cId="4230907672" sldId="283"/>
            <ac:grpSpMk id="37" creationId="{E9B66C02-71C6-6759-3D90-1D4544F1FF8D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13.385" v="15487"/>
          <ac:grpSpMkLst>
            <pc:docMk/>
            <pc:sldMk cId="4230907672" sldId="283"/>
            <ac:grpSpMk id="44" creationId="{B8C75722-23B2-4984-E214-4563A4FA37F5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13.385" v="15487"/>
          <ac:grpSpMkLst>
            <pc:docMk/>
            <pc:sldMk cId="4230907672" sldId="283"/>
            <ac:grpSpMk id="47" creationId="{AD400685-8DDF-A3C4-FA7E-614DA050B206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10:27.911" v="6211" actId="12789"/>
          <ac:grpSpMkLst>
            <pc:docMk/>
            <pc:sldMk cId="4230907672" sldId="283"/>
            <ac:grpSpMk id="52" creationId="{5F176CC5-D527-E397-03AD-00405C743380}"/>
          </ac:grpSpMkLst>
        </pc:grpChg>
        <pc:grpChg chg="mod">
          <ac:chgData name="Santiago Francisco Arellano Jaramillo" userId="43a57547-92c4-49ff-82a3-1c883402dc9d" providerId="ADAL" clId="{B8070FE5-6ADD-4E29-AA95-D33473B706ED}" dt="2024-12-20T17:10:11.749" v="6207"/>
          <ac:grpSpMkLst>
            <pc:docMk/>
            <pc:sldMk cId="4230907672" sldId="283"/>
            <ac:grpSpMk id="53" creationId="{3661EB81-DBD5-4F7C-A1CD-62E24FCAA26F}"/>
          </ac:grpSpMkLst>
        </pc:grpChg>
        <pc:cxnChg chg="mod">
          <ac:chgData name="Santiago Francisco Arellano Jaramillo" userId="43a57547-92c4-49ff-82a3-1c883402dc9d" providerId="ADAL" clId="{B8070FE5-6ADD-4E29-AA95-D33473B706ED}" dt="2024-12-20T18:05:01.341" v="6819"/>
          <ac:cxnSpMkLst>
            <pc:docMk/>
            <pc:sldMk cId="4230907672" sldId="283"/>
            <ac:cxnSpMk id="22" creationId="{70E3944B-AC70-AABD-8B87-E597E1D46BD2}"/>
          </ac:cxnSpMkLst>
        </pc:cxnChg>
        <pc:cxnChg chg="mod">
          <ac:chgData name="Santiago Francisco Arellano Jaramillo" userId="43a57547-92c4-49ff-82a3-1c883402dc9d" providerId="ADAL" clId="{B8070FE5-6ADD-4E29-AA95-D33473B706ED}" dt="2024-12-20T18:05:01.341" v="6819"/>
          <ac:cxnSpMkLst>
            <pc:docMk/>
            <pc:sldMk cId="4230907672" sldId="283"/>
            <ac:cxnSpMk id="23" creationId="{C726FE56-EF30-FEA6-5919-F23541B91B45}"/>
          </ac:cxnSpMkLst>
        </pc:cxnChg>
        <pc:cxnChg chg="mod">
          <ac:chgData name="Santiago Francisco Arellano Jaramillo" userId="43a57547-92c4-49ff-82a3-1c883402dc9d" providerId="ADAL" clId="{B8070FE5-6ADD-4E29-AA95-D33473B706ED}" dt="2024-12-20T18:05:01.341" v="6819"/>
          <ac:cxnSpMkLst>
            <pc:docMk/>
            <pc:sldMk cId="4230907672" sldId="283"/>
            <ac:cxnSpMk id="24" creationId="{8E1C65E2-6201-568E-3961-57EBD2F30B0E}"/>
          </ac:cxnSpMkLst>
        </pc:cxnChg>
        <pc:cxnChg chg="mod">
          <ac:chgData name="Santiago Francisco Arellano Jaramillo" userId="43a57547-92c4-49ff-82a3-1c883402dc9d" providerId="ADAL" clId="{B8070FE5-6ADD-4E29-AA95-D33473B706ED}" dt="2024-12-20T17:00:41.375" v="5862" actId="165"/>
          <ac:cxnSpMkLst>
            <pc:docMk/>
            <pc:sldMk cId="4230907672" sldId="283"/>
            <ac:cxnSpMk id="38" creationId="{8EAF7832-45DE-831A-B6C6-092E9C7BE55F}"/>
          </ac:cxnSpMkLst>
        </pc:cxnChg>
        <pc:cxnChg chg="mod">
          <ac:chgData name="Santiago Francisco Arellano Jaramillo" userId="43a57547-92c4-49ff-82a3-1c883402dc9d" providerId="ADAL" clId="{B8070FE5-6ADD-4E29-AA95-D33473B706ED}" dt="2024-12-20T17:00:41.375" v="5862" actId="165"/>
          <ac:cxnSpMkLst>
            <pc:docMk/>
            <pc:sldMk cId="4230907672" sldId="283"/>
            <ac:cxnSpMk id="39" creationId="{8B01AFFA-79F6-8BCB-38C9-946C123B2CA5}"/>
          </ac:cxnSpMkLst>
        </pc:cxnChg>
        <pc:cxnChg chg="mod">
          <ac:chgData name="Santiago Francisco Arellano Jaramillo" userId="43a57547-92c4-49ff-82a3-1c883402dc9d" providerId="ADAL" clId="{B8070FE5-6ADD-4E29-AA95-D33473B706ED}" dt="2024-12-20T17:00:41.375" v="5862" actId="165"/>
          <ac:cxnSpMkLst>
            <pc:docMk/>
            <pc:sldMk cId="4230907672" sldId="283"/>
            <ac:cxnSpMk id="40" creationId="{A1027F54-5DB5-CB9B-25D8-99F4E5443781}"/>
          </ac:cxnSpMkLst>
        </pc:cxnChg>
        <pc:cxnChg chg="mod">
          <ac:chgData name="Santiago Francisco Arellano Jaramillo" userId="43a57547-92c4-49ff-82a3-1c883402dc9d" providerId="ADAL" clId="{B8070FE5-6ADD-4E29-AA95-D33473B706ED}" dt="2024-12-20T17:10:11.749" v="6207"/>
          <ac:cxnSpMkLst>
            <pc:docMk/>
            <pc:sldMk cId="4230907672" sldId="283"/>
            <ac:cxnSpMk id="54" creationId="{066652C2-DFCE-DA60-83E4-62FD7A8B6BF3}"/>
          </ac:cxnSpMkLst>
        </pc:cxnChg>
        <pc:cxnChg chg="mod">
          <ac:chgData name="Santiago Francisco Arellano Jaramillo" userId="43a57547-92c4-49ff-82a3-1c883402dc9d" providerId="ADAL" clId="{B8070FE5-6ADD-4E29-AA95-D33473B706ED}" dt="2024-12-20T17:10:11.749" v="6207"/>
          <ac:cxnSpMkLst>
            <pc:docMk/>
            <pc:sldMk cId="4230907672" sldId="283"/>
            <ac:cxnSpMk id="55" creationId="{912AB7A7-9567-2C20-ECC6-1499755F697B}"/>
          </ac:cxnSpMkLst>
        </pc:cxnChg>
        <pc:cxnChg chg="mod">
          <ac:chgData name="Santiago Francisco Arellano Jaramillo" userId="43a57547-92c4-49ff-82a3-1c883402dc9d" providerId="ADAL" clId="{B8070FE5-6ADD-4E29-AA95-D33473B706ED}" dt="2024-12-20T17:10:11.749" v="6207"/>
          <ac:cxnSpMkLst>
            <pc:docMk/>
            <pc:sldMk cId="4230907672" sldId="283"/>
            <ac:cxnSpMk id="56" creationId="{E802E737-8C9D-AB8D-648B-9B69D97CC34F}"/>
          </ac:cxnSpMkLst>
        </pc:cxnChg>
      </pc:sldChg>
      <pc:sldChg chg="addSp delSp modSp add mod modTransition modAnim">
        <pc:chgData name="Santiago Francisco Arellano Jaramillo" userId="43a57547-92c4-49ff-82a3-1c883402dc9d" providerId="ADAL" clId="{B8070FE5-6ADD-4E29-AA95-D33473B706ED}" dt="2024-12-21T02:03:09.911" v="15485"/>
        <pc:sldMkLst>
          <pc:docMk/>
          <pc:sldMk cId="2367897846" sldId="284"/>
        </pc:sldMkLst>
        <pc:spChg chg="mod">
          <ac:chgData name="Santiago Francisco Arellano Jaramillo" userId="43a57547-92c4-49ff-82a3-1c883402dc9d" providerId="ADAL" clId="{B8070FE5-6ADD-4E29-AA95-D33473B706ED}" dt="2024-12-20T16:22:18.377" v="5137"/>
          <ac:spMkLst>
            <pc:docMk/>
            <pc:sldMk cId="2367897846" sldId="284"/>
            <ac:spMk id="6" creationId="{B656BF2B-3551-64E1-AE74-557302092CEF}"/>
          </ac:spMkLst>
        </pc:spChg>
        <pc:spChg chg="mod">
          <ac:chgData name="Santiago Francisco Arellano Jaramillo" userId="43a57547-92c4-49ff-82a3-1c883402dc9d" providerId="ADAL" clId="{B8070FE5-6ADD-4E29-AA95-D33473B706ED}" dt="2024-12-20T16:22:18.377" v="5137"/>
          <ac:spMkLst>
            <pc:docMk/>
            <pc:sldMk cId="2367897846" sldId="284"/>
            <ac:spMk id="8" creationId="{6ABABC49-E07D-D617-D869-EECE8AAA29E5}"/>
          </ac:spMkLst>
        </pc:spChg>
        <pc:spChg chg="mod topLvl">
          <ac:chgData name="Santiago Francisco Arellano Jaramillo" userId="43a57547-92c4-49ff-82a3-1c883402dc9d" providerId="ADAL" clId="{B8070FE5-6ADD-4E29-AA95-D33473B706ED}" dt="2024-12-20T17:07:38.253" v="6108" actId="1076"/>
          <ac:spMkLst>
            <pc:docMk/>
            <pc:sldMk cId="2367897846" sldId="284"/>
            <ac:spMk id="9" creationId="{90AF2CE8-BE36-D70B-BB5C-E4F887B59A69}"/>
          </ac:spMkLst>
        </pc:spChg>
        <pc:spChg chg="mod">
          <ac:chgData name="Santiago Francisco Arellano Jaramillo" userId="43a57547-92c4-49ff-82a3-1c883402dc9d" providerId="ADAL" clId="{B8070FE5-6ADD-4E29-AA95-D33473B706ED}" dt="2024-12-21T02:03:09.911" v="15485"/>
          <ac:spMkLst>
            <pc:docMk/>
            <pc:sldMk cId="2367897846" sldId="284"/>
            <ac:spMk id="11" creationId="{FF1F6BEC-64F2-F31D-72AB-A656596AAB08}"/>
          </ac:spMkLst>
        </pc:spChg>
        <pc:spChg chg="mod">
          <ac:chgData name="Santiago Francisco Arellano Jaramillo" userId="43a57547-92c4-49ff-82a3-1c883402dc9d" providerId="ADAL" clId="{B8070FE5-6ADD-4E29-AA95-D33473B706ED}" dt="2024-12-21T02:03:09.911" v="15485"/>
          <ac:spMkLst>
            <pc:docMk/>
            <pc:sldMk cId="2367897846" sldId="284"/>
            <ac:spMk id="21" creationId="{13560D93-4B82-558E-0728-AECABA850B14}"/>
          </ac:spMkLst>
        </pc:spChg>
        <pc:spChg chg="mod">
          <ac:chgData name="Santiago Francisco Arellano Jaramillo" userId="43a57547-92c4-49ff-82a3-1c883402dc9d" providerId="ADAL" clId="{B8070FE5-6ADD-4E29-AA95-D33473B706ED}" dt="2024-12-21T02:03:09.911" v="15485"/>
          <ac:spMkLst>
            <pc:docMk/>
            <pc:sldMk cId="2367897846" sldId="284"/>
            <ac:spMk id="23" creationId="{E0C59A80-1AA5-A7D6-8E31-9F80619B8AE9}"/>
          </ac:spMkLst>
        </pc:spChg>
        <pc:spChg chg="mod">
          <ac:chgData name="Santiago Francisco Arellano Jaramillo" userId="43a57547-92c4-49ff-82a3-1c883402dc9d" providerId="ADAL" clId="{B8070FE5-6ADD-4E29-AA95-D33473B706ED}" dt="2024-12-21T02:03:09.911" v="15485"/>
          <ac:spMkLst>
            <pc:docMk/>
            <pc:sldMk cId="2367897846" sldId="284"/>
            <ac:spMk id="24" creationId="{63B7DCD2-41C8-2D2F-943C-88EB1E25BC65}"/>
          </ac:spMkLst>
        </pc:spChg>
        <pc:spChg chg="mod">
          <ac:chgData name="Santiago Francisco Arellano Jaramillo" userId="43a57547-92c4-49ff-82a3-1c883402dc9d" providerId="ADAL" clId="{B8070FE5-6ADD-4E29-AA95-D33473B706ED}" dt="2024-12-21T02:03:09.911" v="15485"/>
          <ac:spMkLst>
            <pc:docMk/>
            <pc:sldMk cId="2367897846" sldId="284"/>
            <ac:spMk id="25" creationId="{379C2425-CE16-8C26-9CAF-CE31CF27E22B}"/>
          </ac:spMkLst>
        </pc:spChg>
        <pc:spChg chg="mod">
          <ac:chgData name="Santiago Francisco Arellano Jaramillo" userId="43a57547-92c4-49ff-82a3-1c883402dc9d" providerId="ADAL" clId="{B8070FE5-6ADD-4E29-AA95-D33473B706ED}" dt="2024-12-20T16:23:08.670" v="5140" actId="14100"/>
          <ac:spMkLst>
            <pc:docMk/>
            <pc:sldMk cId="2367897846" sldId="284"/>
            <ac:spMk id="29" creationId="{5FD23611-8AAA-9904-A7A3-7E4DB321AB42}"/>
          </ac:spMkLst>
        </pc:spChg>
        <pc:spChg chg="mod">
          <ac:chgData name="Santiago Francisco Arellano Jaramillo" userId="43a57547-92c4-49ff-82a3-1c883402dc9d" providerId="ADAL" clId="{B8070FE5-6ADD-4E29-AA95-D33473B706ED}" dt="2024-12-20T16:22:18.377" v="5137"/>
          <ac:spMkLst>
            <pc:docMk/>
            <pc:sldMk cId="2367897846" sldId="284"/>
            <ac:spMk id="32" creationId="{667AC362-6167-D68A-1C65-AEF92AD7EC9A}"/>
          </ac:spMkLst>
        </pc:spChg>
        <pc:spChg chg="mod">
          <ac:chgData name="Santiago Francisco Arellano Jaramillo" userId="43a57547-92c4-49ff-82a3-1c883402dc9d" providerId="ADAL" clId="{B8070FE5-6ADD-4E29-AA95-D33473B706ED}" dt="2024-12-20T16:22:18.377" v="5137"/>
          <ac:spMkLst>
            <pc:docMk/>
            <pc:sldMk cId="2367897846" sldId="284"/>
            <ac:spMk id="35" creationId="{D2C6D04B-41E4-1EF7-9314-8508D8335B5C}"/>
          </ac:spMkLst>
        </pc:spChg>
        <pc:spChg chg="mod">
          <ac:chgData name="Santiago Francisco Arellano Jaramillo" userId="43a57547-92c4-49ff-82a3-1c883402dc9d" providerId="ADAL" clId="{B8070FE5-6ADD-4E29-AA95-D33473B706ED}" dt="2024-12-20T17:08:27.627" v="6158" actId="1076"/>
          <ac:spMkLst>
            <pc:docMk/>
            <pc:sldMk cId="2367897846" sldId="284"/>
            <ac:spMk id="43" creationId="{9B383090-C44E-12B4-3215-0D40FA01C333}"/>
          </ac:spMkLst>
        </pc:spChg>
        <pc:spChg chg="mod">
          <ac:chgData name="Santiago Francisco Arellano Jaramillo" userId="43a57547-92c4-49ff-82a3-1c883402dc9d" providerId="ADAL" clId="{B8070FE5-6ADD-4E29-AA95-D33473B706ED}" dt="2024-12-20T16:22:18.377" v="5137"/>
          <ac:spMkLst>
            <pc:docMk/>
            <pc:sldMk cId="2367897846" sldId="284"/>
            <ac:spMk id="45" creationId="{CDD41019-62D6-82C8-DC82-39AF6F19948D}"/>
          </ac:spMkLst>
        </pc:spChg>
        <pc:spChg chg="mod">
          <ac:chgData name="Santiago Francisco Arellano Jaramillo" userId="43a57547-92c4-49ff-82a3-1c883402dc9d" providerId="ADAL" clId="{B8070FE5-6ADD-4E29-AA95-D33473B706ED}" dt="2024-12-20T16:22:18.377" v="5137"/>
          <ac:spMkLst>
            <pc:docMk/>
            <pc:sldMk cId="2367897846" sldId="284"/>
            <ac:spMk id="46" creationId="{31AC2D26-48E2-304A-8A2A-2CE572DD66A0}"/>
          </ac:spMkLst>
        </pc:spChg>
        <pc:spChg chg="add mod">
          <ac:chgData name="Santiago Francisco Arellano Jaramillo" userId="43a57547-92c4-49ff-82a3-1c883402dc9d" providerId="ADAL" clId="{B8070FE5-6ADD-4E29-AA95-D33473B706ED}" dt="2024-12-20T17:08:32.136" v="6159" actId="408"/>
          <ac:spMkLst>
            <pc:docMk/>
            <pc:sldMk cId="2367897846" sldId="284"/>
            <ac:spMk id="48" creationId="{82B43651-6147-394C-4A26-9D3BBBB7E367}"/>
          </ac:spMkLst>
        </pc:spChg>
        <pc:spChg chg="add mod">
          <ac:chgData name="Santiago Francisco Arellano Jaramillo" userId="43a57547-92c4-49ff-82a3-1c883402dc9d" providerId="ADAL" clId="{B8070FE5-6ADD-4E29-AA95-D33473B706ED}" dt="2024-12-20T17:02:51.817" v="5957" actId="1076"/>
          <ac:spMkLst>
            <pc:docMk/>
            <pc:sldMk cId="2367897846" sldId="284"/>
            <ac:spMk id="49" creationId="{15190B93-B74B-5824-8032-131778F4C209}"/>
          </ac:spMkLst>
        </pc:spChg>
        <pc:spChg chg="mod">
          <ac:chgData name="Santiago Francisco Arellano Jaramillo" userId="43a57547-92c4-49ff-82a3-1c883402dc9d" providerId="ADAL" clId="{B8070FE5-6ADD-4E29-AA95-D33473B706ED}" dt="2024-12-20T18:32:52.952" v="7932"/>
          <ac:spMkLst>
            <pc:docMk/>
            <pc:sldMk cId="2367897846" sldId="284"/>
            <ac:spMk id="59" creationId="{54519DF2-85B3-94A7-E5B5-6C6E3233113C}"/>
          </ac:spMkLst>
        </pc:spChg>
        <pc:spChg chg="mod">
          <ac:chgData name="Santiago Francisco Arellano Jaramillo" userId="43a57547-92c4-49ff-82a3-1c883402dc9d" providerId="ADAL" clId="{B8070FE5-6ADD-4E29-AA95-D33473B706ED}" dt="2024-12-20T18:32:40.552" v="7931"/>
          <ac:spMkLst>
            <pc:docMk/>
            <pc:sldMk cId="2367897846" sldId="284"/>
            <ac:spMk id="60" creationId="{980A6BDA-7654-4C64-B70E-55B0FC83D390}"/>
          </ac:spMkLst>
        </pc:spChg>
        <pc:spChg chg="mod">
          <ac:chgData name="Santiago Francisco Arellano Jaramillo" userId="43a57547-92c4-49ff-82a3-1c883402dc9d" providerId="ADAL" clId="{B8070FE5-6ADD-4E29-AA95-D33473B706ED}" dt="2024-12-20T17:04:26.092" v="5981" actId="12789"/>
          <ac:spMkLst>
            <pc:docMk/>
            <pc:sldMk cId="2367897846" sldId="284"/>
            <ac:spMk id="66" creationId="{05E2AD11-8989-9863-B40E-3C9F0440E829}"/>
          </ac:spMkLst>
        </pc:spChg>
        <pc:spChg chg="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67" creationId="{3DE10289-BB68-02B1-05F8-F2B2866371DA}"/>
          </ac:spMkLst>
        </pc:spChg>
        <pc:spChg chg="add 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73" creationId="{4ED0DB7A-82F9-53E2-190B-9A11399E8518}"/>
          </ac:spMkLst>
        </pc:spChg>
        <pc:spChg chg="mod">
          <ac:chgData name="Santiago Francisco Arellano Jaramillo" userId="43a57547-92c4-49ff-82a3-1c883402dc9d" providerId="ADAL" clId="{B8070FE5-6ADD-4E29-AA95-D33473B706ED}" dt="2024-12-20T17:04:43.572" v="5990" actId="12789"/>
          <ac:spMkLst>
            <pc:docMk/>
            <pc:sldMk cId="2367897846" sldId="284"/>
            <ac:spMk id="75" creationId="{20281531-5272-625C-A590-259D4ED83B76}"/>
          </ac:spMkLst>
        </pc:spChg>
        <pc:spChg chg="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76" creationId="{FD96CB23-CBDE-3B97-7ECD-3F93AD3019F9}"/>
          </ac:spMkLst>
        </pc:spChg>
        <pc:spChg chg="add 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78" creationId="{3003BF7E-3F6F-34AE-E1A6-F8D71EF583E2}"/>
          </ac:spMkLst>
        </pc:spChg>
        <pc:spChg chg="mod">
          <ac:chgData name="Santiago Francisco Arellano Jaramillo" userId="43a57547-92c4-49ff-82a3-1c883402dc9d" providerId="ADAL" clId="{B8070FE5-6ADD-4E29-AA95-D33473B706ED}" dt="2024-12-20T17:06:07.171" v="6017" actId="12789"/>
          <ac:spMkLst>
            <pc:docMk/>
            <pc:sldMk cId="2367897846" sldId="284"/>
            <ac:spMk id="82" creationId="{849DE687-F51C-308E-3CFF-738842E22899}"/>
          </ac:spMkLst>
        </pc:spChg>
        <pc:spChg chg="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83" creationId="{97AD60E3-8591-80F8-1670-1AC62E217163}"/>
          </ac:spMkLst>
        </pc:spChg>
        <pc:spChg chg="add 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84" creationId="{FA353927-0C1C-3271-C87E-AD930D6C986B}"/>
          </ac:spMkLst>
        </pc:spChg>
        <pc:spChg chg="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96" creationId="{4DF7290A-FF44-D102-8B6D-9C4329F75200}"/>
          </ac:spMkLst>
        </pc:spChg>
        <pc:spChg chg="add 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98" creationId="{B00D2C97-0C12-0ABE-7E56-E561CEF42621}"/>
          </ac:spMkLst>
        </pc:spChg>
        <pc:spChg chg="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103" creationId="{49AD6F62-472C-BF75-761C-CB8B5B1FDBDF}"/>
          </ac:spMkLst>
        </pc:spChg>
        <pc:spChg chg="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104" creationId="{7EAB0493-F8F0-D027-997E-31DEBF3B78FD}"/>
          </ac:spMkLst>
        </pc:spChg>
        <pc:spChg chg="add 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105" creationId="{158ED05F-3816-58BF-06EE-6DE05CF22866}"/>
          </ac:spMkLst>
        </pc:spChg>
        <pc:spChg chg="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112" creationId="{AC460851-EE50-9CF7-05EA-3C5650B260DF}"/>
          </ac:spMkLst>
        </pc:spChg>
        <pc:spChg chg="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113" creationId="{84F7C85D-5038-50DD-A4BC-A7C154DF6600}"/>
          </ac:spMkLst>
        </pc:spChg>
        <pc:spChg chg="mod">
          <ac:chgData name="Santiago Francisco Arellano Jaramillo" userId="43a57547-92c4-49ff-82a3-1c883402dc9d" providerId="ADAL" clId="{B8070FE5-6ADD-4E29-AA95-D33473B706ED}" dt="2024-12-20T17:01:32.717" v="5881" actId="313"/>
          <ac:spMkLst>
            <pc:docMk/>
            <pc:sldMk cId="2367897846" sldId="284"/>
            <ac:spMk id="118" creationId="{728CE162-DA7E-DB40-F010-24FA259C599F}"/>
          </ac:spMkLst>
        </pc:spChg>
        <pc:spChg chg="mod">
          <ac:chgData name="Santiago Francisco Arellano Jaramillo" userId="43a57547-92c4-49ff-82a3-1c883402dc9d" providerId="ADAL" clId="{B8070FE5-6ADD-4E29-AA95-D33473B706ED}" dt="2024-12-20T16:59:12.369" v="5833" actId="12789"/>
          <ac:spMkLst>
            <pc:docMk/>
            <pc:sldMk cId="2367897846" sldId="284"/>
            <ac:spMk id="120" creationId="{6220E862-CCED-1194-2213-E5B2E9905227}"/>
          </ac:spMkLst>
        </pc:spChg>
        <pc:spChg chg="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129" creationId="{9C0FF5FE-0D04-42ED-F06F-EA2A58D7FAA7}"/>
          </ac:spMkLst>
        </pc:spChg>
        <pc:spChg chg="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130" creationId="{DA348B9F-835C-E026-5E34-682E873A0CAA}"/>
          </ac:spMkLst>
        </pc:spChg>
        <pc:spChg chg="mod">
          <ac:chgData name="Santiago Francisco Arellano Jaramillo" userId="43a57547-92c4-49ff-82a3-1c883402dc9d" providerId="ADAL" clId="{B8070FE5-6ADD-4E29-AA95-D33473B706ED}" dt="2024-12-20T16:56:21.742" v="5750" actId="2085"/>
          <ac:spMkLst>
            <pc:docMk/>
            <pc:sldMk cId="2367897846" sldId="284"/>
            <ac:spMk id="131" creationId="{F4520F31-E33C-49F7-124A-3F70802C6E80}"/>
          </ac:spMkLst>
        </pc:spChg>
        <pc:spChg chg="mod">
          <ac:chgData name="Santiago Francisco Arellano Jaramillo" userId="43a57547-92c4-49ff-82a3-1c883402dc9d" providerId="ADAL" clId="{B8070FE5-6ADD-4E29-AA95-D33473B706ED}" dt="2024-12-20T16:56:38.873" v="5751"/>
          <ac:spMkLst>
            <pc:docMk/>
            <pc:sldMk cId="2367897846" sldId="284"/>
            <ac:spMk id="142" creationId="{6DE48C47-96B3-77C1-8914-D99F21008947}"/>
          </ac:spMkLst>
        </pc:spChg>
        <pc:spChg chg="mod">
          <ac:chgData name="Santiago Francisco Arellano Jaramillo" userId="43a57547-92c4-49ff-82a3-1c883402dc9d" providerId="ADAL" clId="{B8070FE5-6ADD-4E29-AA95-D33473B706ED}" dt="2024-12-20T16:56:38.873" v="5751"/>
          <ac:spMkLst>
            <pc:docMk/>
            <pc:sldMk cId="2367897846" sldId="284"/>
            <ac:spMk id="143" creationId="{5DD828BC-9B01-C5C9-5F39-3B7430AB7934}"/>
          </ac:spMkLst>
        </pc:spChg>
        <pc:spChg chg="mod">
          <ac:chgData name="Santiago Francisco Arellano Jaramillo" userId="43a57547-92c4-49ff-82a3-1c883402dc9d" providerId="ADAL" clId="{B8070FE5-6ADD-4E29-AA95-D33473B706ED}" dt="2024-12-20T16:56:38.873" v="5751"/>
          <ac:spMkLst>
            <pc:docMk/>
            <pc:sldMk cId="2367897846" sldId="284"/>
            <ac:spMk id="144" creationId="{FF542EB9-8554-8F82-6E58-A05A44E86055}"/>
          </ac:spMkLst>
        </pc:spChg>
        <pc:spChg chg="add mod">
          <ac:chgData name="Santiago Francisco Arellano Jaramillo" userId="43a57547-92c4-49ff-82a3-1c883402dc9d" providerId="ADAL" clId="{B8070FE5-6ADD-4E29-AA95-D33473B706ED}" dt="2024-12-20T16:59:12.369" v="5833" actId="12789"/>
          <ac:spMkLst>
            <pc:docMk/>
            <pc:sldMk cId="2367897846" sldId="284"/>
            <ac:spMk id="145" creationId="{0D1BABB0-1F00-1086-820C-23185A119DEF}"/>
          </ac:spMkLst>
        </pc:spChg>
        <pc:spChg chg="mod">
          <ac:chgData name="Santiago Francisco Arellano Jaramillo" userId="43a57547-92c4-49ff-82a3-1c883402dc9d" providerId="ADAL" clId="{B8070FE5-6ADD-4E29-AA95-D33473B706ED}" dt="2024-12-20T17:01:37.959" v="5889" actId="20577"/>
          <ac:spMkLst>
            <pc:docMk/>
            <pc:sldMk cId="2367897846" sldId="284"/>
            <ac:spMk id="149" creationId="{91917D20-EA58-FE37-EF86-3CD369504BF2}"/>
          </ac:spMkLst>
        </pc:spChg>
        <pc:spChg chg="mod">
          <ac:chgData name="Santiago Francisco Arellano Jaramillo" userId="43a57547-92c4-49ff-82a3-1c883402dc9d" providerId="ADAL" clId="{B8070FE5-6ADD-4E29-AA95-D33473B706ED}" dt="2024-12-20T17:01:27.536" v="5879" actId="1076"/>
          <ac:spMkLst>
            <pc:docMk/>
            <pc:sldMk cId="2367897846" sldId="284"/>
            <ac:spMk id="150" creationId="{47239D3E-D1E4-6DCA-E512-06E4720FE815}"/>
          </ac:spMkLst>
        </pc:spChg>
        <pc:spChg chg="mod">
          <ac:chgData name="Santiago Francisco Arellano Jaramillo" userId="43a57547-92c4-49ff-82a3-1c883402dc9d" providerId="ADAL" clId="{B8070FE5-6ADD-4E29-AA95-D33473B706ED}" dt="2024-12-20T17:01:35.931" v="5887" actId="313"/>
          <ac:spMkLst>
            <pc:docMk/>
            <pc:sldMk cId="2367897846" sldId="284"/>
            <ac:spMk id="151" creationId="{D2CA2725-C52A-764F-AC99-611468B8A9A6}"/>
          </ac:spMkLst>
        </pc:spChg>
        <pc:spChg chg="mod">
          <ac:chgData name="Santiago Francisco Arellano Jaramillo" userId="43a57547-92c4-49ff-82a3-1c883402dc9d" providerId="ADAL" clId="{B8070FE5-6ADD-4E29-AA95-D33473B706ED}" dt="2024-12-20T17:01:49.622" v="5907" actId="20577"/>
          <ac:spMkLst>
            <pc:docMk/>
            <pc:sldMk cId="2367897846" sldId="284"/>
            <ac:spMk id="154" creationId="{996E7134-0E71-4513-CD7E-E515AA9FFD19}"/>
          </ac:spMkLst>
        </pc:spChg>
        <pc:spChg chg="mod">
          <ac:chgData name="Santiago Francisco Arellano Jaramillo" userId="43a57547-92c4-49ff-82a3-1c883402dc9d" providerId="ADAL" clId="{B8070FE5-6ADD-4E29-AA95-D33473B706ED}" dt="2024-12-20T17:01:40.007" v="5890"/>
          <ac:spMkLst>
            <pc:docMk/>
            <pc:sldMk cId="2367897846" sldId="284"/>
            <ac:spMk id="155" creationId="{22C46A83-87A6-8C81-4E7C-7674F3E79634}"/>
          </ac:spMkLst>
        </pc:spChg>
        <pc:spChg chg="mod">
          <ac:chgData name="Santiago Francisco Arellano Jaramillo" userId="43a57547-92c4-49ff-82a3-1c883402dc9d" providerId="ADAL" clId="{B8070FE5-6ADD-4E29-AA95-D33473B706ED}" dt="2024-12-20T17:01:46.839" v="5905" actId="20577"/>
          <ac:spMkLst>
            <pc:docMk/>
            <pc:sldMk cId="2367897846" sldId="284"/>
            <ac:spMk id="156" creationId="{165C0630-27BD-0F6C-8EB6-E3928495F076}"/>
          </ac:spMkLst>
        </pc:spChg>
        <pc:spChg chg="mod">
          <ac:chgData name="Santiago Francisco Arellano Jaramillo" userId="43a57547-92c4-49ff-82a3-1c883402dc9d" providerId="ADAL" clId="{B8070FE5-6ADD-4E29-AA95-D33473B706ED}" dt="2024-12-20T17:01:58.592" v="5911" actId="20577"/>
          <ac:spMkLst>
            <pc:docMk/>
            <pc:sldMk cId="2367897846" sldId="284"/>
            <ac:spMk id="159" creationId="{EA67EADE-C50B-F838-0FD0-F6143FA2B453}"/>
          </ac:spMkLst>
        </pc:spChg>
        <pc:spChg chg="mod">
          <ac:chgData name="Santiago Francisco Arellano Jaramillo" userId="43a57547-92c4-49ff-82a3-1c883402dc9d" providerId="ADAL" clId="{B8070FE5-6ADD-4E29-AA95-D33473B706ED}" dt="2024-12-20T17:01:54.947" v="5908"/>
          <ac:spMkLst>
            <pc:docMk/>
            <pc:sldMk cId="2367897846" sldId="284"/>
            <ac:spMk id="160" creationId="{4F5C7A76-8AF8-E14E-79E7-495BEB1CC285}"/>
          </ac:spMkLst>
        </pc:spChg>
        <pc:spChg chg="mod">
          <ac:chgData name="Santiago Francisco Arellano Jaramillo" userId="43a57547-92c4-49ff-82a3-1c883402dc9d" providerId="ADAL" clId="{B8070FE5-6ADD-4E29-AA95-D33473B706ED}" dt="2024-12-20T17:02:01.572" v="5919" actId="20577"/>
          <ac:spMkLst>
            <pc:docMk/>
            <pc:sldMk cId="2367897846" sldId="284"/>
            <ac:spMk id="161" creationId="{B628BA37-BE7A-6877-2E50-0134675EA409}"/>
          </ac:spMkLst>
        </pc:spChg>
        <pc:spChg chg="mod">
          <ac:chgData name="Santiago Francisco Arellano Jaramillo" userId="43a57547-92c4-49ff-82a3-1c883402dc9d" providerId="ADAL" clId="{B8070FE5-6ADD-4E29-AA95-D33473B706ED}" dt="2024-12-20T17:02:20.277" v="5934" actId="255"/>
          <ac:spMkLst>
            <pc:docMk/>
            <pc:sldMk cId="2367897846" sldId="284"/>
            <ac:spMk id="164" creationId="{E4F044BC-DEDF-4A86-E8E1-21A32027A105}"/>
          </ac:spMkLst>
        </pc:spChg>
        <pc:spChg chg="mod">
          <ac:chgData name="Santiago Francisco Arellano Jaramillo" userId="43a57547-92c4-49ff-82a3-1c883402dc9d" providerId="ADAL" clId="{B8070FE5-6ADD-4E29-AA95-D33473B706ED}" dt="2024-12-20T17:02:04.092" v="5920"/>
          <ac:spMkLst>
            <pc:docMk/>
            <pc:sldMk cId="2367897846" sldId="284"/>
            <ac:spMk id="165" creationId="{4DEB5D78-6875-3698-B628-29CD4A32A763}"/>
          </ac:spMkLst>
        </pc:spChg>
        <pc:spChg chg="mod">
          <ac:chgData name="Santiago Francisco Arellano Jaramillo" userId="43a57547-92c4-49ff-82a3-1c883402dc9d" providerId="ADAL" clId="{B8070FE5-6ADD-4E29-AA95-D33473B706ED}" dt="2024-12-20T17:02:15.181" v="5933" actId="20577"/>
          <ac:spMkLst>
            <pc:docMk/>
            <pc:sldMk cId="2367897846" sldId="284"/>
            <ac:spMk id="166" creationId="{35DEA62B-0EEC-F00D-D1FF-9AA7926DEA7B}"/>
          </ac:spMkLst>
        </pc:spChg>
        <pc:spChg chg="add mod">
          <ac:chgData name="Santiago Francisco Arellano Jaramillo" userId="43a57547-92c4-49ff-82a3-1c883402dc9d" providerId="ADAL" clId="{B8070FE5-6ADD-4E29-AA95-D33473B706ED}" dt="2024-12-20T17:04:26.092" v="5981" actId="12789"/>
          <ac:spMkLst>
            <pc:docMk/>
            <pc:sldMk cId="2367897846" sldId="284"/>
            <ac:spMk id="167" creationId="{1FA8FA82-F8CA-EAFC-8EA2-5F11DA17B804}"/>
          </ac:spMkLst>
        </pc:spChg>
        <pc:spChg chg="add mod">
          <ac:chgData name="Santiago Francisco Arellano Jaramillo" userId="43a57547-92c4-49ff-82a3-1c883402dc9d" providerId="ADAL" clId="{B8070FE5-6ADD-4E29-AA95-D33473B706ED}" dt="2024-12-20T17:04:43.572" v="5990" actId="12789"/>
          <ac:spMkLst>
            <pc:docMk/>
            <pc:sldMk cId="2367897846" sldId="284"/>
            <ac:spMk id="169" creationId="{88E2B5E0-599F-4A1C-F8A2-5BD057FE6C87}"/>
          </ac:spMkLst>
        </pc:spChg>
        <pc:spChg chg="add mod">
          <ac:chgData name="Santiago Francisco Arellano Jaramillo" userId="43a57547-92c4-49ff-82a3-1c883402dc9d" providerId="ADAL" clId="{B8070FE5-6ADD-4E29-AA95-D33473B706ED}" dt="2024-12-20T17:06:07.171" v="6017" actId="12789"/>
          <ac:spMkLst>
            <pc:docMk/>
            <pc:sldMk cId="2367897846" sldId="284"/>
            <ac:spMk id="171" creationId="{96119CFF-263F-C5CD-2081-0E5909E19F4F}"/>
          </ac:spMkLst>
        </pc:spChg>
        <pc:grpChg chg="add mod">
          <ac:chgData name="Santiago Francisco Arellano Jaramillo" userId="43a57547-92c4-49ff-82a3-1c883402dc9d" providerId="ADAL" clId="{B8070FE5-6ADD-4E29-AA95-D33473B706ED}" dt="2024-12-20T16:22:22.041" v="5138" actId="1076"/>
          <ac:grpSpMkLst>
            <pc:docMk/>
            <pc:sldMk cId="2367897846" sldId="284"/>
            <ac:grpSpMk id="2" creationId="{57BFCFDF-F085-D7B6-DECD-35902AE52A69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2:03:09.911" v="15485"/>
          <ac:grpSpMkLst>
            <pc:docMk/>
            <pc:sldMk cId="2367897846" sldId="284"/>
            <ac:grpSpMk id="10" creationId="{31E66EF9-CBBF-3824-555C-81DF667FBA09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09.911" v="15485"/>
          <ac:grpSpMkLst>
            <pc:docMk/>
            <pc:sldMk cId="2367897846" sldId="284"/>
            <ac:grpSpMk id="20" creationId="{41253FD1-D0C5-3B49-FCE3-FA84FECD73E9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09.911" v="15485"/>
          <ac:grpSpMkLst>
            <pc:docMk/>
            <pc:sldMk cId="2367897846" sldId="284"/>
            <ac:grpSpMk id="22" creationId="{2D8473F5-355C-146B-CACB-398BFCAA637C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6:22:22.041" v="5138" actId="1076"/>
          <ac:grpSpMkLst>
            <pc:docMk/>
            <pc:sldMk cId="2367897846" sldId="284"/>
            <ac:grpSpMk id="31" creationId="{D6D0DD8A-F80F-2762-7F22-AC1DB3E62B19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6:22:22.041" v="5138" actId="1076"/>
          <ac:grpSpMkLst>
            <pc:docMk/>
            <pc:sldMk cId="2367897846" sldId="284"/>
            <ac:grpSpMk id="44" creationId="{00E4407E-1B4D-0BAF-DEAC-5EFEA086E266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6:29:39.425" v="5345" actId="1076"/>
          <ac:grpSpMkLst>
            <pc:docMk/>
            <pc:sldMk cId="2367897846" sldId="284"/>
            <ac:grpSpMk id="54" creationId="{120BF6E7-7A16-BAE8-09C9-B47075401FBA}"/>
          </ac:grpSpMkLst>
        </pc:grpChg>
        <pc:grpChg chg="mod">
          <ac:chgData name="Santiago Francisco Arellano Jaramillo" userId="43a57547-92c4-49ff-82a3-1c883402dc9d" providerId="ADAL" clId="{B8070FE5-6ADD-4E29-AA95-D33473B706ED}" dt="2024-12-20T16:29:34.015" v="5344"/>
          <ac:grpSpMkLst>
            <pc:docMk/>
            <pc:sldMk cId="2367897846" sldId="284"/>
            <ac:grpSpMk id="55" creationId="{61B7FD6E-6C1C-BE53-82A7-EBE84AB3403D}"/>
          </ac:grpSpMkLst>
        </pc:grpChg>
        <pc:grpChg chg="mod topLvl">
          <ac:chgData name="Santiago Francisco Arellano Jaramillo" userId="43a57547-92c4-49ff-82a3-1c883402dc9d" providerId="ADAL" clId="{B8070FE5-6ADD-4E29-AA95-D33473B706ED}" dt="2024-12-20T16:54:53.675" v="5709" actId="164"/>
          <ac:grpSpMkLst>
            <pc:docMk/>
            <pc:sldMk cId="2367897846" sldId="284"/>
            <ac:grpSpMk id="62" creationId="{31282EF0-D56D-02D3-5783-90B517EEC2C6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6:54:56.511" v="5710" actId="164"/>
          <ac:grpSpMkLst>
            <pc:docMk/>
            <pc:sldMk cId="2367897846" sldId="284"/>
            <ac:grpSpMk id="74" creationId="{8AED67D8-5039-E2EA-BED5-C64C00E9E117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6:54:59.070" v="5711" actId="164"/>
          <ac:grpSpMkLst>
            <pc:docMk/>
            <pc:sldMk cId="2367897846" sldId="284"/>
            <ac:grpSpMk id="81" creationId="{4CCF0C7E-C7F0-5EE8-CE8E-29066226F280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6:45:31.481" v="5618" actId="164"/>
          <ac:grpSpMkLst>
            <pc:docMk/>
            <pc:sldMk cId="2367897846" sldId="284"/>
            <ac:grpSpMk id="99" creationId="{AC0E09D9-DA47-7CF4-5ED6-071E56D2C94A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7:26.754" v="6075" actId="12789"/>
          <ac:grpSpMkLst>
            <pc:docMk/>
            <pc:sldMk cId="2367897846" sldId="284"/>
            <ac:grpSpMk id="101" creationId="{91EDAB14-38DF-A116-7951-50CE40282CC7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6:46:50.543" v="5648" actId="164"/>
          <ac:grpSpMkLst>
            <pc:docMk/>
            <pc:sldMk cId="2367897846" sldId="284"/>
            <ac:grpSpMk id="102" creationId="{EA13758E-28A0-2FC5-D6D5-3DEC5927F81E}"/>
          </ac:grpSpMkLst>
        </pc:grpChg>
        <pc:grpChg chg="mod topLvl">
          <ac:chgData name="Santiago Francisco Arellano Jaramillo" userId="43a57547-92c4-49ff-82a3-1c883402dc9d" providerId="ADAL" clId="{B8070FE5-6ADD-4E29-AA95-D33473B706ED}" dt="2024-12-20T16:46:32.738" v="5641" actId="164"/>
          <ac:grpSpMkLst>
            <pc:docMk/>
            <pc:sldMk cId="2367897846" sldId="284"/>
            <ac:grpSpMk id="110" creationId="{5D010A52-4B9B-7A85-CB8B-CD5078A18AA0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7:02.082" v="6068" actId="12789"/>
          <ac:grpSpMkLst>
            <pc:docMk/>
            <pc:sldMk cId="2367897846" sldId="284"/>
            <ac:grpSpMk id="114" creationId="{F1424D6C-0401-468E-D9F2-E58259A922F6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8:02.061" v="6115" actId="465"/>
          <ac:grpSpMkLst>
            <pc:docMk/>
            <pc:sldMk cId="2367897846" sldId="284"/>
            <ac:grpSpMk id="115" creationId="{3AF62BC1-1AE9-0AE9-D47C-110E663B880E}"/>
          </ac:grpSpMkLst>
        </pc:grpChg>
        <pc:grpChg chg="add mod topLvl">
          <ac:chgData name="Santiago Francisco Arellano Jaramillo" userId="43a57547-92c4-49ff-82a3-1c883402dc9d" providerId="ADAL" clId="{B8070FE5-6ADD-4E29-AA95-D33473B706ED}" dt="2024-12-20T16:58:59.507" v="5829" actId="164"/>
          <ac:grpSpMkLst>
            <pc:docMk/>
            <pc:sldMk cId="2367897846" sldId="284"/>
            <ac:grpSpMk id="116" creationId="{3BE18202-23D7-C1AC-C608-B5D8A59707A2}"/>
          </ac:grpSpMkLst>
        </pc:grpChg>
        <pc:grpChg chg="mod topLvl">
          <ac:chgData name="Santiago Francisco Arellano Jaramillo" userId="43a57547-92c4-49ff-82a3-1c883402dc9d" providerId="ADAL" clId="{B8070FE5-6ADD-4E29-AA95-D33473B706ED}" dt="2024-12-20T16:53:49.163" v="5687" actId="164"/>
          <ac:grpSpMkLst>
            <pc:docMk/>
            <pc:sldMk cId="2367897846" sldId="284"/>
            <ac:grpSpMk id="126" creationId="{EC21E60D-A9D1-D453-7E32-E171461D726B}"/>
          </ac:grpSpMkLst>
        </pc:grpChg>
        <pc:grpChg chg="mod">
          <ac:chgData name="Santiago Francisco Arellano Jaramillo" userId="43a57547-92c4-49ff-82a3-1c883402dc9d" providerId="ADAL" clId="{B8070FE5-6ADD-4E29-AA95-D33473B706ED}" dt="2024-12-20T16:53:17.802" v="5682"/>
          <ac:grpSpMkLst>
            <pc:docMk/>
            <pc:sldMk cId="2367897846" sldId="284"/>
            <ac:grpSpMk id="128" creationId="{312EEE54-DD15-B957-8141-3FA5EC6B34B8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7:49.911" v="6114" actId="1036"/>
          <ac:grpSpMkLst>
            <pc:docMk/>
            <pc:sldMk cId="2367897846" sldId="284"/>
            <ac:grpSpMk id="134" creationId="{B42721D6-F05F-8E8A-5ED3-7123E9DBFBFB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3:48.229" v="5971" actId="164"/>
          <ac:grpSpMkLst>
            <pc:docMk/>
            <pc:sldMk cId="2367897846" sldId="284"/>
            <ac:grpSpMk id="135" creationId="{8CC8A7F2-3A8A-EEBD-CBA2-171BEF7775AF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4:35.387" v="5985" actId="164"/>
          <ac:grpSpMkLst>
            <pc:docMk/>
            <pc:sldMk cId="2367897846" sldId="284"/>
            <ac:grpSpMk id="136" creationId="{789F271D-690A-DE9A-D3E7-E27CF66D6CD7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5:58.135" v="6015" actId="164"/>
          <ac:grpSpMkLst>
            <pc:docMk/>
            <pc:sldMk cId="2367897846" sldId="284"/>
            <ac:grpSpMk id="137" creationId="{632BBB2C-588A-B235-6DE6-4D5E4E1F840D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7:22.680" v="6074" actId="12789"/>
          <ac:grpSpMkLst>
            <pc:docMk/>
            <pc:sldMk cId="2367897846" sldId="284"/>
            <ac:grpSpMk id="138" creationId="{FBC3FF70-28BB-0C76-86AD-63A77AEFEE12}"/>
          </ac:grpSpMkLst>
        </pc:grpChg>
        <pc:grpChg chg="mod">
          <ac:chgData name="Santiago Francisco Arellano Jaramillo" userId="43a57547-92c4-49ff-82a3-1c883402dc9d" providerId="ADAL" clId="{B8070FE5-6ADD-4E29-AA95-D33473B706ED}" dt="2024-12-20T16:56:38.873" v="5751"/>
          <ac:grpSpMkLst>
            <pc:docMk/>
            <pc:sldMk cId="2367897846" sldId="284"/>
            <ac:grpSpMk id="139" creationId="{789DBE60-368A-FFD4-7219-601C2BD32470}"/>
          </ac:grpSpMkLst>
        </pc:grpChg>
        <pc:grpChg chg="mod">
          <ac:chgData name="Santiago Francisco Arellano Jaramillo" userId="43a57547-92c4-49ff-82a3-1c883402dc9d" providerId="ADAL" clId="{B8070FE5-6ADD-4E29-AA95-D33473B706ED}" dt="2024-12-20T16:56:38.873" v="5751"/>
          <ac:grpSpMkLst>
            <pc:docMk/>
            <pc:sldMk cId="2367897846" sldId="284"/>
            <ac:grpSpMk id="141" creationId="{9E4D448A-B4C0-77B6-F7CB-895322E2BC56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7:26.754" v="6075" actId="12789"/>
          <ac:grpSpMkLst>
            <pc:docMk/>
            <pc:sldMk cId="2367897846" sldId="284"/>
            <ac:grpSpMk id="146" creationId="{0291CEAF-984D-B5F8-C2C4-650E5A4A5C70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7:22.680" v="6074" actId="12789"/>
          <ac:grpSpMkLst>
            <pc:docMk/>
            <pc:sldMk cId="2367897846" sldId="284"/>
            <ac:grpSpMk id="147" creationId="{0751CA34-19DC-8923-AFF4-A1BE4B01846D}"/>
          </ac:grpSpMkLst>
        </pc:grpChg>
        <pc:grpChg chg="mod">
          <ac:chgData name="Santiago Francisco Arellano Jaramillo" userId="43a57547-92c4-49ff-82a3-1c883402dc9d" providerId="ADAL" clId="{B8070FE5-6ADD-4E29-AA95-D33473B706ED}" dt="2024-12-20T17:01:24.184" v="5877"/>
          <ac:grpSpMkLst>
            <pc:docMk/>
            <pc:sldMk cId="2367897846" sldId="284"/>
            <ac:grpSpMk id="148" creationId="{13131420-3A8C-8DE0-2615-962554D79468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7:15.473" v="6072" actId="12789"/>
          <ac:grpSpMkLst>
            <pc:docMk/>
            <pc:sldMk cId="2367897846" sldId="284"/>
            <ac:grpSpMk id="152" creationId="{A40114E6-EDCB-25BC-C299-1008025CBB58}"/>
          </ac:grpSpMkLst>
        </pc:grpChg>
        <pc:grpChg chg="mod">
          <ac:chgData name="Santiago Francisco Arellano Jaramillo" userId="43a57547-92c4-49ff-82a3-1c883402dc9d" providerId="ADAL" clId="{B8070FE5-6ADD-4E29-AA95-D33473B706ED}" dt="2024-12-20T17:01:40.007" v="5890"/>
          <ac:grpSpMkLst>
            <pc:docMk/>
            <pc:sldMk cId="2367897846" sldId="284"/>
            <ac:grpSpMk id="153" creationId="{95A96F32-3CAF-DFAE-9B47-CDF1708F826E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7:08.810" v="6070" actId="12789"/>
          <ac:grpSpMkLst>
            <pc:docMk/>
            <pc:sldMk cId="2367897846" sldId="284"/>
            <ac:grpSpMk id="157" creationId="{CF68793C-1A91-CA0B-9C2F-1D4BD90036CD}"/>
          </ac:grpSpMkLst>
        </pc:grpChg>
        <pc:grpChg chg="mod">
          <ac:chgData name="Santiago Francisco Arellano Jaramillo" userId="43a57547-92c4-49ff-82a3-1c883402dc9d" providerId="ADAL" clId="{B8070FE5-6ADD-4E29-AA95-D33473B706ED}" dt="2024-12-20T17:01:54.947" v="5908"/>
          <ac:grpSpMkLst>
            <pc:docMk/>
            <pc:sldMk cId="2367897846" sldId="284"/>
            <ac:grpSpMk id="158" creationId="{061E5BCC-05E7-B776-1638-67E771D9B0B1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7:02.082" v="6068" actId="12789"/>
          <ac:grpSpMkLst>
            <pc:docMk/>
            <pc:sldMk cId="2367897846" sldId="284"/>
            <ac:grpSpMk id="162" creationId="{043AB376-7EC6-31E7-9679-14D01156E0DA}"/>
          </ac:grpSpMkLst>
        </pc:grpChg>
        <pc:grpChg chg="mod">
          <ac:chgData name="Santiago Francisco Arellano Jaramillo" userId="43a57547-92c4-49ff-82a3-1c883402dc9d" providerId="ADAL" clId="{B8070FE5-6ADD-4E29-AA95-D33473B706ED}" dt="2024-12-20T17:02:04.092" v="5920"/>
          <ac:grpSpMkLst>
            <pc:docMk/>
            <pc:sldMk cId="2367897846" sldId="284"/>
            <ac:grpSpMk id="163" creationId="{A953F125-642C-9312-4822-80FA37226E9C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8:21.367" v="6157" actId="12788"/>
          <ac:grpSpMkLst>
            <pc:docMk/>
            <pc:sldMk cId="2367897846" sldId="284"/>
            <ac:grpSpMk id="168" creationId="{28BFDFA0-96D2-5556-5A48-65356812E0FE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8:13.022" v="6135" actId="1035"/>
          <ac:grpSpMkLst>
            <pc:docMk/>
            <pc:sldMk cId="2367897846" sldId="284"/>
            <ac:grpSpMk id="170" creationId="{02BCAF14-19E4-C4B1-C544-EA544849DF26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08:21.367" v="6157" actId="12788"/>
          <ac:grpSpMkLst>
            <pc:docMk/>
            <pc:sldMk cId="2367897846" sldId="284"/>
            <ac:grpSpMk id="172" creationId="{0830D8E9-6786-575B-C114-2213A27D4AA4}"/>
          </ac:grpSpMkLst>
        </pc:grpChg>
        <pc:picChg chg="add mod ord">
          <ac:chgData name="Santiago Francisco Arellano Jaramillo" userId="43a57547-92c4-49ff-82a3-1c883402dc9d" providerId="ADAL" clId="{B8070FE5-6ADD-4E29-AA95-D33473B706ED}" dt="2024-12-20T17:56:18.921" v="6645" actId="14100"/>
          <ac:picMkLst>
            <pc:docMk/>
            <pc:sldMk cId="2367897846" sldId="284"/>
            <ac:picMk id="7" creationId="{0566DA3C-6A0F-9646-FA74-A81E9F090642}"/>
          </ac:picMkLst>
        </pc:picChg>
        <pc:picChg chg="add mod">
          <ac:chgData name="Santiago Francisco Arellano Jaramillo" userId="43a57547-92c4-49ff-82a3-1c883402dc9d" providerId="ADAL" clId="{B8070FE5-6ADD-4E29-AA95-D33473B706ED}" dt="2024-12-20T16:56:21.742" v="5750" actId="2085"/>
          <ac:picMkLst>
            <pc:docMk/>
            <pc:sldMk cId="2367897846" sldId="284"/>
            <ac:picMk id="100" creationId="{B6D64AA1-C2EB-F4D6-CF59-0E645B0A4124}"/>
          </ac:picMkLst>
        </pc:picChg>
        <pc:picChg chg="add mod">
          <ac:chgData name="Santiago Francisco Arellano Jaramillo" userId="43a57547-92c4-49ff-82a3-1c883402dc9d" providerId="ADAL" clId="{B8070FE5-6ADD-4E29-AA95-D33473B706ED}" dt="2024-12-20T16:56:21.742" v="5750" actId="2085"/>
          <ac:picMkLst>
            <pc:docMk/>
            <pc:sldMk cId="2367897846" sldId="284"/>
            <ac:picMk id="106" creationId="{F1970538-B14F-01D5-E6BB-5F9BFFFF3B1A}"/>
          </ac:picMkLst>
        </pc:picChg>
        <pc:picChg chg="add mod ord">
          <ac:chgData name="Santiago Francisco Arellano Jaramillo" userId="43a57547-92c4-49ff-82a3-1c883402dc9d" providerId="ADAL" clId="{B8070FE5-6ADD-4E29-AA95-D33473B706ED}" dt="2024-12-20T16:56:21.742" v="5750" actId="2085"/>
          <ac:picMkLst>
            <pc:docMk/>
            <pc:sldMk cId="2367897846" sldId="284"/>
            <ac:picMk id="108" creationId="{C6007948-9465-688D-0F3C-9CAC74D362CE}"/>
          </ac:picMkLst>
        </pc:picChg>
        <pc:picChg chg="add mod">
          <ac:chgData name="Santiago Francisco Arellano Jaramillo" userId="43a57547-92c4-49ff-82a3-1c883402dc9d" providerId="ADAL" clId="{B8070FE5-6ADD-4E29-AA95-D33473B706ED}" dt="2024-12-20T16:56:21.742" v="5750" actId="2085"/>
          <ac:picMkLst>
            <pc:docMk/>
            <pc:sldMk cId="2367897846" sldId="284"/>
            <ac:picMk id="133" creationId="{67166817-0F87-5670-07A1-7ABBA254A0D0}"/>
          </ac:picMkLst>
        </pc:picChg>
        <pc:picChg chg="mod">
          <ac:chgData name="Santiago Francisco Arellano Jaramillo" userId="43a57547-92c4-49ff-82a3-1c883402dc9d" providerId="ADAL" clId="{B8070FE5-6ADD-4E29-AA95-D33473B706ED}" dt="2024-12-20T16:56:38.873" v="5751"/>
          <ac:picMkLst>
            <pc:docMk/>
            <pc:sldMk cId="2367897846" sldId="284"/>
            <ac:picMk id="140" creationId="{8CB8C4D1-ECDC-3E28-B398-4FC0C7C051AA}"/>
          </ac:picMkLst>
        </pc:picChg>
        <pc:cxnChg chg="add mod">
          <ac:chgData name="Santiago Francisco Arellano Jaramillo" userId="43a57547-92c4-49ff-82a3-1c883402dc9d" providerId="ADAL" clId="{B8070FE5-6ADD-4E29-AA95-D33473B706ED}" dt="2024-12-20T17:07:31.554" v="6103" actId="1038"/>
          <ac:cxnSpMkLst>
            <pc:docMk/>
            <pc:sldMk cId="2367897846" sldId="284"/>
            <ac:cxnSpMk id="51" creationId="{E3E41358-3664-3461-BB46-A98AF4D8FB8B}"/>
          </ac:cxnSpMkLst>
        </pc:cxnChg>
        <pc:cxnChg chg="add mod">
          <ac:chgData name="Santiago Francisco Arellano Jaramillo" userId="43a57547-92c4-49ff-82a3-1c883402dc9d" providerId="ADAL" clId="{B8070FE5-6ADD-4E29-AA95-D33473B706ED}" dt="2024-12-20T17:02:45.912" v="5954" actId="1037"/>
          <ac:cxnSpMkLst>
            <pc:docMk/>
            <pc:sldMk cId="2367897846" sldId="284"/>
            <ac:cxnSpMk id="53" creationId="{1B907DDE-9D16-8290-F6F9-758A851926C9}"/>
          </ac:cxnSpMkLst>
        </pc:cxnChg>
        <pc:cxnChg chg="mod">
          <ac:chgData name="Santiago Francisco Arellano Jaramillo" userId="43a57547-92c4-49ff-82a3-1c883402dc9d" providerId="ADAL" clId="{B8070FE5-6ADD-4E29-AA95-D33473B706ED}" dt="2024-12-20T16:29:34.015" v="5344"/>
          <ac:cxnSpMkLst>
            <pc:docMk/>
            <pc:sldMk cId="2367897846" sldId="284"/>
            <ac:cxnSpMk id="56" creationId="{5246BA3F-A2A1-BB74-F96E-8BA7D39D92F5}"/>
          </ac:cxnSpMkLst>
        </pc:cxnChg>
        <pc:cxnChg chg="mod">
          <ac:chgData name="Santiago Francisco Arellano Jaramillo" userId="43a57547-92c4-49ff-82a3-1c883402dc9d" providerId="ADAL" clId="{B8070FE5-6ADD-4E29-AA95-D33473B706ED}" dt="2024-12-20T16:29:34.015" v="5344"/>
          <ac:cxnSpMkLst>
            <pc:docMk/>
            <pc:sldMk cId="2367897846" sldId="284"/>
            <ac:cxnSpMk id="57" creationId="{A869B0CC-ABDA-782C-0973-33B14747B19D}"/>
          </ac:cxnSpMkLst>
        </pc:cxnChg>
        <pc:cxnChg chg="mod">
          <ac:chgData name="Santiago Francisco Arellano Jaramillo" userId="43a57547-92c4-49ff-82a3-1c883402dc9d" providerId="ADAL" clId="{B8070FE5-6ADD-4E29-AA95-D33473B706ED}" dt="2024-12-20T16:29:34.015" v="5344"/>
          <ac:cxnSpMkLst>
            <pc:docMk/>
            <pc:sldMk cId="2367897846" sldId="284"/>
            <ac:cxnSpMk id="58" creationId="{1F9B6D6C-12F5-61D2-3D1B-C7A566025A35}"/>
          </ac:cxnSpMkLst>
        </pc:cxnChg>
      </pc:sldChg>
      <pc:sldChg chg="addSp delSp modSp add mod">
        <pc:chgData name="Santiago Francisco Arellano Jaramillo" userId="43a57547-92c4-49ff-82a3-1c883402dc9d" providerId="ADAL" clId="{B8070FE5-6ADD-4E29-AA95-D33473B706ED}" dt="2024-12-21T02:03:06.762" v="15483"/>
        <pc:sldMkLst>
          <pc:docMk/>
          <pc:sldMk cId="2592785225" sldId="285"/>
        </pc:sldMkLst>
        <pc:spChg chg="mod">
          <ac:chgData name="Santiago Francisco Arellano Jaramillo" userId="43a57547-92c4-49ff-82a3-1c883402dc9d" providerId="ADAL" clId="{B8070FE5-6ADD-4E29-AA95-D33473B706ED}" dt="2024-12-20T17:45:42.049" v="6438" actId="34135"/>
          <ac:spMkLst>
            <pc:docMk/>
            <pc:sldMk cId="2592785225" sldId="285"/>
            <ac:spMk id="9" creationId="{29B416B4-C691-17BE-670E-841628620922}"/>
          </ac:spMkLst>
        </pc:spChg>
        <pc:spChg chg="mod">
          <ac:chgData name="Santiago Francisco Arellano Jaramillo" userId="43a57547-92c4-49ff-82a3-1c883402dc9d" providerId="ADAL" clId="{B8070FE5-6ADD-4E29-AA95-D33473B706ED}" dt="2024-12-20T17:44:22.587" v="6329"/>
          <ac:spMkLst>
            <pc:docMk/>
            <pc:sldMk cId="2592785225" sldId="285"/>
            <ac:spMk id="11" creationId="{D219FDC7-76DC-7547-0792-C12708FC655A}"/>
          </ac:spMkLst>
        </pc:spChg>
        <pc:spChg chg="mod">
          <ac:chgData name="Santiago Francisco Arellano Jaramillo" userId="43a57547-92c4-49ff-82a3-1c883402dc9d" providerId="ADAL" clId="{B8070FE5-6ADD-4E29-AA95-D33473B706ED}" dt="2024-12-20T17:44:22.587" v="6329"/>
          <ac:spMkLst>
            <pc:docMk/>
            <pc:sldMk cId="2592785225" sldId="285"/>
            <ac:spMk id="20" creationId="{893575BA-AAE8-EA42-162B-9597C9C41E40}"/>
          </ac:spMkLst>
        </pc:spChg>
        <pc:spChg chg="mod">
          <ac:chgData name="Santiago Francisco Arellano Jaramillo" userId="43a57547-92c4-49ff-82a3-1c883402dc9d" providerId="ADAL" clId="{B8070FE5-6ADD-4E29-AA95-D33473B706ED}" dt="2024-12-20T17:44:22.587" v="6329"/>
          <ac:spMkLst>
            <pc:docMk/>
            <pc:sldMk cId="2592785225" sldId="285"/>
            <ac:spMk id="21" creationId="{480A1746-7322-52CB-C45C-DB98273E0A3E}"/>
          </ac:spMkLst>
        </pc:spChg>
        <pc:spChg chg="mod">
          <ac:chgData name="Santiago Francisco Arellano Jaramillo" userId="43a57547-92c4-49ff-82a3-1c883402dc9d" providerId="ADAL" clId="{B8070FE5-6ADD-4E29-AA95-D33473B706ED}" dt="2024-12-20T17:44:43.313" v="6355" actId="20577"/>
          <ac:spMkLst>
            <pc:docMk/>
            <pc:sldMk cId="2592785225" sldId="285"/>
            <ac:spMk id="24" creationId="{73BE2D46-6C86-863A-7325-4C93115C8252}"/>
          </ac:spMkLst>
        </pc:spChg>
        <pc:spChg chg="mod">
          <ac:chgData name="Santiago Francisco Arellano Jaramillo" userId="43a57547-92c4-49ff-82a3-1c883402dc9d" providerId="ADAL" clId="{B8070FE5-6ADD-4E29-AA95-D33473B706ED}" dt="2024-12-20T17:44:38.609" v="6351"/>
          <ac:spMkLst>
            <pc:docMk/>
            <pc:sldMk cId="2592785225" sldId="285"/>
            <ac:spMk id="26" creationId="{AD8815D4-59A2-B3CD-3EC8-28E1341C633C}"/>
          </ac:spMkLst>
        </pc:spChg>
        <pc:spChg chg="mod">
          <ac:chgData name="Santiago Francisco Arellano Jaramillo" userId="43a57547-92c4-49ff-82a3-1c883402dc9d" providerId="ADAL" clId="{B8070FE5-6ADD-4E29-AA95-D33473B706ED}" dt="2024-12-20T17:44:47.754" v="6367" actId="20577"/>
          <ac:spMkLst>
            <pc:docMk/>
            <pc:sldMk cId="2592785225" sldId="285"/>
            <ac:spMk id="27" creationId="{F3FB378A-386A-E73A-1B70-EE4AF93EC9EB}"/>
          </ac:spMkLst>
        </pc:spChg>
        <pc:spChg chg="mod">
          <ac:chgData name="Santiago Francisco Arellano Jaramillo" userId="43a57547-92c4-49ff-82a3-1c883402dc9d" providerId="ADAL" clId="{B8070FE5-6ADD-4E29-AA95-D33473B706ED}" dt="2024-12-20T17:42:55.657" v="6241" actId="1076"/>
          <ac:spMkLst>
            <pc:docMk/>
            <pc:sldMk cId="2592785225" sldId="285"/>
            <ac:spMk id="29" creationId="{8BE5C776-682C-3CD4-9D32-CEEB5E357D14}"/>
          </ac:spMkLst>
        </pc:spChg>
        <pc:spChg chg="mod">
          <ac:chgData name="Santiago Francisco Arellano Jaramillo" userId="43a57547-92c4-49ff-82a3-1c883402dc9d" providerId="ADAL" clId="{B8070FE5-6ADD-4E29-AA95-D33473B706ED}" dt="2024-12-21T02:03:06.762" v="15483"/>
          <ac:spMkLst>
            <pc:docMk/>
            <pc:sldMk cId="2592785225" sldId="285"/>
            <ac:spMk id="32" creationId="{94A541AD-ECEB-ADD8-B352-1E626A7CF9B7}"/>
          </ac:spMkLst>
        </pc:spChg>
        <pc:spChg chg="mod">
          <ac:chgData name="Santiago Francisco Arellano Jaramillo" userId="43a57547-92c4-49ff-82a3-1c883402dc9d" providerId="ADAL" clId="{B8070FE5-6ADD-4E29-AA95-D33473B706ED}" dt="2024-12-20T17:44:58.348" v="6379" actId="20577"/>
          <ac:spMkLst>
            <pc:docMk/>
            <pc:sldMk cId="2592785225" sldId="285"/>
            <ac:spMk id="33" creationId="{E43B325B-D52D-B3E0-E563-4E0E45FB2B65}"/>
          </ac:spMkLst>
        </pc:spChg>
        <pc:spChg chg="mod">
          <ac:chgData name="Santiago Francisco Arellano Jaramillo" userId="43a57547-92c4-49ff-82a3-1c883402dc9d" providerId="ADAL" clId="{B8070FE5-6ADD-4E29-AA95-D33473B706ED}" dt="2024-12-20T17:44:51.924" v="6368"/>
          <ac:spMkLst>
            <pc:docMk/>
            <pc:sldMk cId="2592785225" sldId="285"/>
            <ac:spMk id="34" creationId="{92F6A033-4B6E-9A59-9EF8-C467ACCD1454}"/>
          </ac:spMkLst>
        </pc:spChg>
        <pc:spChg chg="mod">
          <ac:chgData name="Santiago Francisco Arellano Jaramillo" userId="43a57547-92c4-49ff-82a3-1c883402dc9d" providerId="ADAL" clId="{B8070FE5-6ADD-4E29-AA95-D33473B706ED}" dt="2024-12-20T17:45:05.996" v="6396" actId="20577"/>
          <ac:spMkLst>
            <pc:docMk/>
            <pc:sldMk cId="2592785225" sldId="285"/>
            <ac:spMk id="36" creationId="{3EE99432-8FC9-2678-CC38-F0E014094B0E}"/>
          </ac:spMkLst>
        </pc:spChg>
        <pc:spChg chg="mod">
          <ac:chgData name="Santiago Francisco Arellano Jaramillo" userId="43a57547-92c4-49ff-82a3-1c883402dc9d" providerId="ADAL" clId="{B8070FE5-6ADD-4E29-AA95-D33473B706ED}" dt="2024-12-20T17:45:50.188" v="6446" actId="20577"/>
          <ac:spMkLst>
            <pc:docMk/>
            <pc:sldMk cId="2592785225" sldId="285"/>
            <ac:spMk id="39" creationId="{6A46BE13-1FE3-A539-F5FA-5313E6078F82}"/>
          </ac:spMkLst>
        </pc:spChg>
        <pc:spChg chg="mod">
          <ac:chgData name="Santiago Francisco Arellano Jaramillo" userId="43a57547-92c4-49ff-82a3-1c883402dc9d" providerId="ADAL" clId="{B8070FE5-6ADD-4E29-AA95-D33473B706ED}" dt="2024-12-20T17:45:37.585" v="6435"/>
          <ac:spMkLst>
            <pc:docMk/>
            <pc:sldMk cId="2592785225" sldId="285"/>
            <ac:spMk id="40" creationId="{FBA4882E-6947-88BF-CEFF-EC3917F38673}"/>
          </ac:spMkLst>
        </pc:spChg>
        <pc:spChg chg="mod">
          <ac:chgData name="Santiago Francisco Arellano Jaramillo" userId="43a57547-92c4-49ff-82a3-1c883402dc9d" providerId="ADAL" clId="{B8070FE5-6ADD-4E29-AA95-D33473B706ED}" dt="2024-12-20T17:45:58.682" v="6474" actId="20577"/>
          <ac:spMkLst>
            <pc:docMk/>
            <pc:sldMk cId="2592785225" sldId="285"/>
            <ac:spMk id="41" creationId="{DB5D91C6-06C6-10A2-FE70-7B884EE2CF06}"/>
          </ac:spMkLst>
        </pc:spChg>
        <pc:spChg chg="mod">
          <ac:chgData name="Santiago Francisco Arellano Jaramillo" userId="43a57547-92c4-49ff-82a3-1c883402dc9d" providerId="ADAL" clId="{B8070FE5-6ADD-4E29-AA95-D33473B706ED}" dt="2024-12-20T17:43:54.470" v="6279" actId="20577"/>
          <ac:spMkLst>
            <pc:docMk/>
            <pc:sldMk cId="2592785225" sldId="285"/>
            <ac:spMk id="43" creationId="{DD46D016-DA1F-05DC-027F-40F1BC4CE18F}"/>
          </ac:spMkLst>
        </pc:spChg>
        <pc:spChg chg="mod">
          <ac:chgData name="Santiago Francisco Arellano Jaramillo" userId="43a57547-92c4-49ff-82a3-1c883402dc9d" providerId="ADAL" clId="{B8070FE5-6ADD-4E29-AA95-D33473B706ED}" dt="2024-12-21T02:03:06.762" v="15483"/>
          <ac:spMkLst>
            <pc:docMk/>
            <pc:sldMk cId="2592785225" sldId="285"/>
            <ac:spMk id="48" creationId="{3A03DEAF-A1E8-B68A-9218-118AD315761D}"/>
          </ac:spMkLst>
        </pc:spChg>
        <pc:spChg chg="mod">
          <ac:chgData name="Santiago Francisco Arellano Jaramillo" userId="43a57547-92c4-49ff-82a3-1c883402dc9d" providerId="ADAL" clId="{B8070FE5-6ADD-4E29-AA95-D33473B706ED}" dt="2024-12-20T17:44:01.419" v="6309" actId="20577"/>
          <ac:spMkLst>
            <pc:docMk/>
            <pc:sldMk cId="2592785225" sldId="285"/>
            <ac:spMk id="49" creationId="{535BEDDD-DE53-9A72-9319-33C927F6EE5B}"/>
          </ac:spMkLst>
        </pc:spChg>
        <pc:spChg chg="mod">
          <ac:chgData name="Santiago Francisco Arellano Jaramillo" userId="43a57547-92c4-49ff-82a3-1c883402dc9d" providerId="ADAL" clId="{B8070FE5-6ADD-4E29-AA95-D33473B706ED}" dt="2024-12-20T17:46:08.975" v="6478" actId="20577"/>
          <ac:spMkLst>
            <pc:docMk/>
            <pc:sldMk cId="2592785225" sldId="285"/>
            <ac:spMk id="50" creationId="{C174A195-4202-B852-F626-1863DBE5AC69}"/>
          </ac:spMkLst>
        </pc:spChg>
        <pc:spChg chg="mod">
          <ac:chgData name="Santiago Francisco Arellano Jaramillo" userId="43a57547-92c4-49ff-82a3-1c883402dc9d" providerId="ADAL" clId="{B8070FE5-6ADD-4E29-AA95-D33473B706ED}" dt="2024-12-20T17:46:01.450" v="6475"/>
          <ac:spMkLst>
            <pc:docMk/>
            <pc:sldMk cId="2592785225" sldId="285"/>
            <ac:spMk id="52" creationId="{99895B64-306C-947D-9590-B87A166AF576}"/>
          </ac:spMkLst>
        </pc:spChg>
        <pc:spChg chg="mod">
          <ac:chgData name="Santiago Francisco Arellano Jaramillo" userId="43a57547-92c4-49ff-82a3-1c883402dc9d" providerId="ADAL" clId="{B8070FE5-6ADD-4E29-AA95-D33473B706ED}" dt="2024-12-20T17:59:14.672" v="6654"/>
          <ac:spMkLst>
            <pc:docMk/>
            <pc:sldMk cId="2592785225" sldId="285"/>
            <ac:spMk id="60" creationId="{9EEC5BCD-A200-7D33-09FE-EE27D5EE807E}"/>
          </ac:spMkLst>
        </pc:spChg>
        <pc:spChg chg="mod">
          <ac:chgData name="Santiago Francisco Arellano Jaramillo" userId="43a57547-92c4-49ff-82a3-1c883402dc9d" providerId="ADAL" clId="{B8070FE5-6ADD-4E29-AA95-D33473B706ED}" dt="2024-12-20T17:46:19.430" v="6487" actId="20577"/>
          <ac:spMkLst>
            <pc:docMk/>
            <pc:sldMk cId="2592785225" sldId="285"/>
            <ac:spMk id="61" creationId="{040813C6-06A5-0B72-EC8D-301327D399CA}"/>
          </ac:spMkLst>
        </pc:spChg>
        <pc:spChg chg="mod">
          <ac:chgData name="Santiago Francisco Arellano Jaramillo" userId="43a57547-92c4-49ff-82a3-1c883402dc9d" providerId="ADAL" clId="{B8070FE5-6ADD-4E29-AA95-D33473B706ED}" dt="2024-12-21T02:03:06.762" v="15483"/>
          <ac:spMkLst>
            <pc:docMk/>
            <pc:sldMk cId="2592785225" sldId="285"/>
            <ac:spMk id="62" creationId="{988D2BD7-35FA-685D-2241-B146FE6CBD54}"/>
          </ac:spMkLst>
        </pc:spChg>
        <pc:spChg chg="mod">
          <ac:chgData name="Santiago Francisco Arellano Jaramillo" userId="43a57547-92c4-49ff-82a3-1c883402dc9d" providerId="ADAL" clId="{B8070FE5-6ADD-4E29-AA95-D33473B706ED}" dt="2024-12-20T17:59:47.038" v="6659" actId="20577"/>
          <ac:spMkLst>
            <pc:docMk/>
            <pc:sldMk cId="2592785225" sldId="285"/>
            <ac:spMk id="65" creationId="{1C1B21C0-CE48-8397-D87B-1D5569EC191C}"/>
          </ac:spMkLst>
        </pc:spChg>
        <pc:spChg chg="mod">
          <ac:chgData name="Santiago Francisco Arellano Jaramillo" userId="43a57547-92c4-49ff-82a3-1c883402dc9d" providerId="ADAL" clId="{B8070FE5-6ADD-4E29-AA95-D33473B706ED}" dt="2024-12-21T02:03:06.762" v="15483"/>
          <ac:spMkLst>
            <pc:docMk/>
            <pc:sldMk cId="2592785225" sldId="285"/>
            <ac:spMk id="66" creationId="{8A34F2C9-53D7-6151-708A-7533E692B7D4}"/>
          </ac:spMkLst>
        </pc:spChg>
        <pc:spChg chg="mod">
          <ac:chgData name="Santiago Francisco Arellano Jaramillo" userId="43a57547-92c4-49ff-82a3-1c883402dc9d" providerId="ADAL" clId="{B8070FE5-6ADD-4E29-AA95-D33473B706ED}" dt="2024-12-21T02:03:06.762" v="15483"/>
          <ac:spMkLst>
            <pc:docMk/>
            <pc:sldMk cId="2592785225" sldId="285"/>
            <ac:spMk id="67" creationId="{ECCD1A30-84EC-8ECC-8C89-70507895F2A6}"/>
          </ac:spMkLst>
        </pc:spChg>
        <pc:spChg chg="mod">
          <ac:chgData name="Santiago Francisco Arellano Jaramillo" userId="43a57547-92c4-49ff-82a3-1c883402dc9d" providerId="ADAL" clId="{B8070FE5-6ADD-4E29-AA95-D33473B706ED}" dt="2024-12-20T17:59:39.381" v="6656"/>
          <ac:spMkLst>
            <pc:docMk/>
            <pc:sldMk cId="2592785225" sldId="285"/>
            <ac:spMk id="68" creationId="{9EC02A80-77B9-C594-1CEE-D63F5D9EF434}"/>
          </ac:spMkLst>
        </pc:spChg>
        <pc:spChg chg="mod">
          <ac:chgData name="Santiago Francisco Arellano Jaramillo" userId="43a57547-92c4-49ff-82a3-1c883402dc9d" providerId="ADAL" clId="{B8070FE5-6ADD-4E29-AA95-D33473B706ED}" dt="2024-12-20T17:59:53.801" v="6673" actId="20577"/>
          <ac:spMkLst>
            <pc:docMk/>
            <pc:sldMk cId="2592785225" sldId="285"/>
            <ac:spMk id="69" creationId="{C28F78E5-0113-5DD2-F97C-72E1D65D02F6}"/>
          </ac:spMkLst>
        </pc:spChg>
        <pc:spChg chg="mod">
          <ac:chgData name="Santiago Francisco Arellano Jaramillo" userId="43a57547-92c4-49ff-82a3-1c883402dc9d" providerId="ADAL" clId="{B8070FE5-6ADD-4E29-AA95-D33473B706ED}" dt="2024-12-20T18:00:01.890" v="6686" actId="20577"/>
          <ac:spMkLst>
            <pc:docMk/>
            <pc:sldMk cId="2592785225" sldId="285"/>
            <ac:spMk id="72" creationId="{2DF626F1-704E-1844-CE27-4229FE67C20E}"/>
          </ac:spMkLst>
        </pc:spChg>
        <pc:spChg chg="mod">
          <ac:chgData name="Santiago Francisco Arellano Jaramillo" userId="43a57547-92c4-49ff-82a3-1c883402dc9d" providerId="ADAL" clId="{B8070FE5-6ADD-4E29-AA95-D33473B706ED}" dt="2024-12-20T17:59:56.017" v="6674"/>
          <ac:spMkLst>
            <pc:docMk/>
            <pc:sldMk cId="2592785225" sldId="285"/>
            <ac:spMk id="77" creationId="{0D93D0CE-2651-ACB7-383F-A54BC224883C}"/>
          </ac:spMkLst>
        </pc:spChg>
        <pc:spChg chg="mod">
          <ac:chgData name="Santiago Francisco Arellano Jaramillo" userId="43a57547-92c4-49ff-82a3-1c883402dc9d" providerId="ADAL" clId="{B8070FE5-6ADD-4E29-AA95-D33473B706ED}" dt="2024-12-20T18:00:05.016" v="6688" actId="20577"/>
          <ac:spMkLst>
            <pc:docMk/>
            <pc:sldMk cId="2592785225" sldId="285"/>
            <ac:spMk id="79" creationId="{2FA0BB6C-7686-A67C-FAC2-A69F0A723D11}"/>
          </ac:spMkLst>
        </pc:spChg>
        <pc:spChg chg="mod">
          <ac:chgData name="Santiago Francisco Arellano Jaramillo" userId="43a57547-92c4-49ff-82a3-1c883402dc9d" providerId="ADAL" clId="{B8070FE5-6ADD-4E29-AA95-D33473B706ED}" dt="2024-12-20T18:00:11.076" v="6694" actId="20577"/>
          <ac:spMkLst>
            <pc:docMk/>
            <pc:sldMk cId="2592785225" sldId="285"/>
            <ac:spMk id="86" creationId="{2C83D96A-E62B-C93C-80DA-E4060043FBC6}"/>
          </ac:spMkLst>
        </pc:spChg>
        <pc:spChg chg="mod">
          <ac:chgData name="Santiago Francisco Arellano Jaramillo" userId="43a57547-92c4-49ff-82a3-1c883402dc9d" providerId="ADAL" clId="{B8070FE5-6ADD-4E29-AA95-D33473B706ED}" dt="2024-12-20T18:00:07.032" v="6689"/>
          <ac:spMkLst>
            <pc:docMk/>
            <pc:sldMk cId="2592785225" sldId="285"/>
            <ac:spMk id="87" creationId="{288E4031-927D-C5F1-ED01-DDFAE675D63D}"/>
          </ac:spMkLst>
        </pc:spChg>
        <pc:spChg chg="mod">
          <ac:chgData name="Santiago Francisco Arellano Jaramillo" userId="43a57547-92c4-49ff-82a3-1c883402dc9d" providerId="ADAL" clId="{B8070FE5-6ADD-4E29-AA95-D33473B706ED}" dt="2024-12-20T18:00:14.551" v="6699" actId="20577"/>
          <ac:spMkLst>
            <pc:docMk/>
            <pc:sldMk cId="2592785225" sldId="285"/>
            <ac:spMk id="88" creationId="{ED5180DB-E7DD-BCA0-528E-E3C12E1F0A27}"/>
          </ac:spMkLst>
        </pc:spChg>
        <pc:spChg chg="mod">
          <ac:chgData name="Santiago Francisco Arellano Jaramillo" userId="43a57547-92c4-49ff-82a3-1c883402dc9d" providerId="ADAL" clId="{B8070FE5-6ADD-4E29-AA95-D33473B706ED}" dt="2024-12-20T18:00:24.221" v="6709" actId="20577"/>
          <ac:spMkLst>
            <pc:docMk/>
            <pc:sldMk cId="2592785225" sldId="285"/>
            <ac:spMk id="91" creationId="{4D01E1A6-9CA2-094E-6E4D-60F7A2648BD8}"/>
          </ac:spMkLst>
        </pc:spChg>
        <pc:spChg chg="mod">
          <ac:chgData name="Santiago Francisco Arellano Jaramillo" userId="43a57547-92c4-49ff-82a3-1c883402dc9d" providerId="ADAL" clId="{B8070FE5-6ADD-4E29-AA95-D33473B706ED}" dt="2024-12-20T18:00:16.826" v="6700"/>
          <ac:spMkLst>
            <pc:docMk/>
            <pc:sldMk cId="2592785225" sldId="285"/>
            <ac:spMk id="92" creationId="{50AB8DD7-8A61-6A3D-D97E-C9A332F7D40E}"/>
          </ac:spMkLst>
        </pc:spChg>
        <pc:spChg chg="mod">
          <ac:chgData name="Santiago Francisco Arellano Jaramillo" userId="43a57547-92c4-49ff-82a3-1c883402dc9d" providerId="ADAL" clId="{B8070FE5-6ADD-4E29-AA95-D33473B706ED}" dt="2024-12-20T18:00:31.915" v="6728" actId="20577"/>
          <ac:spMkLst>
            <pc:docMk/>
            <pc:sldMk cId="2592785225" sldId="285"/>
            <ac:spMk id="93" creationId="{F9BF0529-29E8-AD1C-504F-9134FD279287}"/>
          </ac:spMkLst>
        </pc:spChg>
        <pc:spChg chg="mod">
          <ac:chgData name="Santiago Francisco Arellano Jaramillo" userId="43a57547-92c4-49ff-82a3-1c883402dc9d" providerId="ADAL" clId="{B8070FE5-6ADD-4E29-AA95-D33473B706ED}" dt="2024-12-20T17:44:35.004" v="6350" actId="20577"/>
          <ac:spMkLst>
            <pc:docMk/>
            <pc:sldMk cId="2592785225" sldId="285"/>
            <ac:spMk id="118" creationId="{E4D1C339-F096-408F-E381-2073FE0EB981}"/>
          </ac:spMkLst>
        </pc:spChg>
        <pc:spChg chg="mod">
          <ac:chgData name="Santiago Francisco Arellano Jaramillo" userId="43a57547-92c4-49ff-82a3-1c883402dc9d" providerId="ADAL" clId="{B8070FE5-6ADD-4E29-AA95-D33473B706ED}" dt="2024-12-20T17:44:29.774" v="6338" actId="20577"/>
          <ac:spMkLst>
            <pc:docMk/>
            <pc:sldMk cId="2592785225" sldId="285"/>
            <ac:spMk id="145" creationId="{377823AA-E343-8C45-A83B-5B1B1EA5F3DB}"/>
          </ac:spMkLst>
        </pc:spChg>
        <pc:grpChg chg="mod">
          <ac:chgData name="Santiago Francisco Arellano Jaramillo" userId="43a57547-92c4-49ff-82a3-1c883402dc9d" providerId="ADAL" clId="{B8070FE5-6ADD-4E29-AA95-D33473B706ED}" dt="2024-12-20T17:42:35.814" v="6236" actId="1076"/>
          <ac:grpSpMkLst>
            <pc:docMk/>
            <pc:sldMk cId="2592785225" sldId="285"/>
            <ac:grpSpMk id="2" creationId="{C5D67B11-F7CD-1D4E-E2A7-EDED36E413AD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52:39.302" v="6631" actId="465"/>
          <ac:grpSpMkLst>
            <pc:docMk/>
            <pc:sldMk cId="2592785225" sldId="285"/>
            <ac:grpSpMk id="7" creationId="{BC724E90-945D-20B0-E715-C8BD2B95D809}"/>
          </ac:grpSpMkLst>
        </pc:grpChg>
        <pc:grpChg chg="mod">
          <ac:chgData name="Santiago Francisco Arellano Jaramillo" userId="43a57547-92c4-49ff-82a3-1c883402dc9d" providerId="ADAL" clId="{B8070FE5-6ADD-4E29-AA95-D33473B706ED}" dt="2024-12-20T17:44:22.587" v="6329"/>
          <ac:grpSpMkLst>
            <pc:docMk/>
            <pc:sldMk cId="2592785225" sldId="285"/>
            <ac:grpSpMk id="10" creationId="{FB04B650-94E0-C82D-FCED-814F19B5A8A3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7:52:53.127" v="6634" actId="465"/>
          <ac:grpSpMkLst>
            <pc:docMk/>
            <pc:sldMk cId="2592785225" sldId="285"/>
            <ac:grpSpMk id="22" creationId="{0F8BA00C-F50E-1142-8D45-7169782F1F0C}"/>
          </ac:grpSpMkLst>
        </pc:grpChg>
        <pc:grpChg chg="mod">
          <ac:chgData name="Santiago Francisco Arellano Jaramillo" userId="43a57547-92c4-49ff-82a3-1c883402dc9d" providerId="ADAL" clId="{B8070FE5-6ADD-4E29-AA95-D33473B706ED}" dt="2024-12-20T17:44:38.609" v="6351"/>
          <ac:grpSpMkLst>
            <pc:docMk/>
            <pc:sldMk cId="2592785225" sldId="285"/>
            <ac:grpSpMk id="23" creationId="{130B60BE-6AA3-BD5D-9AF6-C4B9AA2183C2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8:01:42.266" v="6764" actId="1076"/>
          <ac:grpSpMkLst>
            <pc:docMk/>
            <pc:sldMk cId="2592785225" sldId="285"/>
            <ac:grpSpMk id="28" creationId="{9F60F81E-89A5-CFBA-8132-1BD173C141C7}"/>
          </ac:grpSpMkLst>
        </pc:grpChg>
        <pc:grpChg chg="mod">
          <ac:chgData name="Santiago Francisco Arellano Jaramillo" userId="43a57547-92c4-49ff-82a3-1c883402dc9d" providerId="ADAL" clId="{B8070FE5-6ADD-4E29-AA95-D33473B706ED}" dt="2024-12-20T17:44:51.924" v="6368"/>
          <ac:grpSpMkLst>
            <pc:docMk/>
            <pc:sldMk cId="2592785225" sldId="285"/>
            <ac:grpSpMk id="30" creationId="{88CBE6B0-D9E3-5798-28B1-16CF78B1E107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2:03:06.762" v="15483"/>
          <ac:grpSpMkLst>
            <pc:docMk/>
            <pc:sldMk cId="2592785225" sldId="285"/>
            <ac:grpSpMk id="31" creationId="{A6BD355B-1A6A-B3AC-069E-9D90836957DD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06.762" v="15483"/>
          <ac:grpSpMkLst>
            <pc:docMk/>
            <pc:sldMk cId="2592785225" sldId="285"/>
            <ac:grpSpMk id="35" creationId="{7081525B-379A-9671-3830-344B234F9030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8:01:07.356" v="6746" actId="1036"/>
          <ac:grpSpMkLst>
            <pc:docMk/>
            <pc:sldMk cId="2592785225" sldId="285"/>
            <ac:grpSpMk id="37" creationId="{D28D5F1E-617A-96C5-A64B-61F75A588255}"/>
          </ac:grpSpMkLst>
        </pc:grpChg>
        <pc:grpChg chg="mod">
          <ac:chgData name="Santiago Francisco Arellano Jaramillo" userId="43a57547-92c4-49ff-82a3-1c883402dc9d" providerId="ADAL" clId="{B8070FE5-6ADD-4E29-AA95-D33473B706ED}" dt="2024-12-20T17:45:37.585" v="6435"/>
          <ac:grpSpMkLst>
            <pc:docMk/>
            <pc:sldMk cId="2592785225" sldId="285"/>
            <ac:grpSpMk id="38" creationId="{A14A12D5-1EF3-0A70-CD34-A5D55C9FADD6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8:01:07.356" v="6746" actId="1036"/>
          <ac:grpSpMkLst>
            <pc:docMk/>
            <pc:sldMk cId="2592785225" sldId="285"/>
            <ac:grpSpMk id="42" creationId="{F8A061A7-7B59-67B1-6478-CB8FCEFA5999}"/>
          </ac:grpSpMkLst>
        </pc:grpChg>
        <pc:grpChg chg="mod">
          <ac:chgData name="Santiago Francisco Arellano Jaramillo" userId="43a57547-92c4-49ff-82a3-1c883402dc9d" providerId="ADAL" clId="{B8070FE5-6ADD-4E29-AA95-D33473B706ED}" dt="2024-12-20T17:42:39.064" v="6237" actId="1076"/>
          <ac:grpSpMkLst>
            <pc:docMk/>
            <pc:sldMk cId="2592785225" sldId="285"/>
            <ac:grpSpMk id="44" creationId="{99959C0E-374C-EC39-D015-5B6B8614CF11}"/>
          </ac:grpSpMkLst>
        </pc:grpChg>
        <pc:grpChg chg="mod">
          <ac:chgData name="Santiago Francisco Arellano Jaramillo" userId="43a57547-92c4-49ff-82a3-1c883402dc9d" providerId="ADAL" clId="{B8070FE5-6ADD-4E29-AA95-D33473B706ED}" dt="2024-12-20T17:46:01.450" v="6475"/>
          <ac:grpSpMkLst>
            <pc:docMk/>
            <pc:sldMk cId="2592785225" sldId="285"/>
            <ac:grpSpMk id="47" creationId="{03F1A519-40EA-AA5F-4995-0EFCF451C746}"/>
          </ac:grpSpMkLst>
        </pc:grpChg>
        <pc:grpChg chg="mod">
          <ac:chgData name="Santiago Francisco Arellano Jaramillo" userId="43a57547-92c4-49ff-82a3-1c883402dc9d" providerId="ADAL" clId="{B8070FE5-6ADD-4E29-AA95-D33473B706ED}" dt="2024-12-21T02:03:06.762" v="15483"/>
          <ac:grpSpMkLst>
            <pc:docMk/>
            <pc:sldMk cId="2592785225" sldId="285"/>
            <ac:grpSpMk id="53" creationId="{7E63CB0D-68A4-CC39-72B5-F5E6C353A10C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8:00:43.075" v="6729" actId="1076"/>
          <ac:grpSpMkLst>
            <pc:docMk/>
            <pc:sldMk cId="2592785225" sldId="285"/>
            <ac:grpSpMk id="63" creationId="{0409B26D-E211-83CF-9040-6857ADCA77AE}"/>
          </ac:grpSpMkLst>
        </pc:grpChg>
        <pc:grpChg chg="mod">
          <ac:chgData name="Santiago Francisco Arellano Jaramillo" userId="43a57547-92c4-49ff-82a3-1c883402dc9d" providerId="ADAL" clId="{B8070FE5-6ADD-4E29-AA95-D33473B706ED}" dt="2024-12-20T17:59:39.381" v="6656"/>
          <ac:grpSpMkLst>
            <pc:docMk/>
            <pc:sldMk cId="2592785225" sldId="285"/>
            <ac:grpSpMk id="64" creationId="{6F643909-A642-2D4E-419F-59B4FAB75574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8:00:46.665" v="6730" actId="1076"/>
          <ac:grpSpMkLst>
            <pc:docMk/>
            <pc:sldMk cId="2592785225" sldId="285"/>
            <ac:grpSpMk id="70" creationId="{51CD93CC-2965-6EFA-C189-3E9D3980C2F3}"/>
          </ac:grpSpMkLst>
        </pc:grpChg>
        <pc:grpChg chg="mod">
          <ac:chgData name="Santiago Francisco Arellano Jaramillo" userId="43a57547-92c4-49ff-82a3-1c883402dc9d" providerId="ADAL" clId="{B8070FE5-6ADD-4E29-AA95-D33473B706ED}" dt="2024-12-20T17:59:56.017" v="6674"/>
          <ac:grpSpMkLst>
            <pc:docMk/>
            <pc:sldMk cId="2592785225" sldId="285"/>
            <ac:grpSpMk id="71" creationId="{18C2788D-29D0-A625-431E-DE93BFA9EEB2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8:00:54.231" v="6731" actId="1076"/>
          <ac:grpSpMkLst>
            <pc:docMk/>
            <pc:sldMk cId="2592785225" sldId="285"/>
            <ac:grpSpMk id="80" creationId="{D31B9EC5-7187-CA5D-4EB9-6278197E80E7}"/>
          </ac:grpSpMkLst>
        </pc:grpChg>
        <pc:grpChg chg="mod">
          <ac:chgData name="Santiago Francisco Arellano Jaramillo" userId="43a57547-92c4-49ff-82a3-1c883402dc9d" providerId="ADAL" clId="{B8070FE5-6ADD-4E29-AA95-D33473B706ED}" dt="2024-12-20T18:00:07.032" v="6689"/>
          <ac:grpSpMkLst>
            <pc:docMk/>
            <pc:sldMk cId="2592785225" sldId="285"/>
            <ac:grpSpMk id="85" creationId="{355B3151-2DCE-90DD-CC9C-0B0C40E2319C}"/>
          </ac:grpSpMkLst>
        </pc:grpChg>
        <pc:grpChg chg="add mod">
          <ac:chgData name="Santiago Francisco Arellano Jaramillo" userId="43a57547-92c4-49ff-82a3-1c883402dc9d" providerId="ADAL" clId="{B8070FE5-6ADD-4E29-AA95-D33473B706ED}" dt="2024-12-20T18:00:57.135" v="6732" actId="1076"/>
          <ac:grpSpMkLst>
            <pc:docMk/>
            <pc:sldMk cId="2592785225" sldId="285"/>
            <ac:grpSpMk id="89" creationId="{F7FC086D-AC32-B063-740B-676F6C2047C9}"/>
          </ac:grpSpMkLst>
        </pc:grpChg>
        <pc:grpChg chg="mod">
          <ac:chgData name="Santiago Francisco Arellano Jaramillo" userId="43a57547-92c4-49ff-82a3-1c883402dc9d" providerId="ADAL" clId="{B8070FE5-6ADD-4E29-AA95-D33473B706ED}" dt="2024-12-20T18:00:16.826" v="6700"/>
          <ac:grpSpMkLst>
            <pc:docMk/>
            <pc:sldMk cId="2592785225" sldId="285"/>
            <ac:grpSpMk id="90" creationId="{F3258512-9066-EC99-1243-C10FCE3416B0}"/>
          </ac:grpSpMkLst>
        </pc:grpChg>
        <pc:grpChg chg="mod">
          <ac:chgData name="Santiago Francisco Arellano Jaramillo" userId="43a57547-92c4-49ff-82a3-1c883402dc9d" providerId="ADAL" clId="{B8070FE5-6ADD-4E29-AA95-D33473B706ED}" dt="2024-12-20T18:01:42.266" v="6764" actId="1076"/>
          <ac:grpSpMkLst>
            <pc:docMk/>
            <pc:sldMk cId="2592785225" sldId="285"/>
            <ac:grpSpMk id="146" creationId="{AD1DC559-7D37-DBE0-03BE-312702BE3536}"/>
          </ac:grpSpMkLst>
        </pc:grpChg>
        <pc:cxnChg chg="mod">
          <ac:chgData name="Santiago Francisco Arellano Jaramillo" userId="43a57547-92c4-49ff-82a3-1c883402dc9d" providerId="ADAL" clId="{B8070FE5-6ADD-4E29-AA95-D33473B706ED}" dt="2024-12-20T17:43:14.978" v="6248" actId="12789"/>
          <ac:cxnSpMkLst>
            <pc:docMk/>
            <pc:sldMk cId="2592785225" sldId="285"/>
            <ac:cxnSpMk id="51" creationId="{4DD60F8A-78AD-B9A9-23E2-6C691A7DFEFA}"/>
          </ac:cxnSpMkLst>
        </pc:cxnChg>
      </pc:sldChg>
      <pc:sldChg chg="addSp delSp modSp add mod">
        <pc:chgData name="Santiago Francisco Arellano Jaramillo" userId="43a57547-92c4-49ff-82a3-1c883402dc9d" providerId="ADAL" clId="{B8070FE5-6ADD-4E29-AA95-D33473B706ED}" dt="2024-12-21T02:02:49.105" v="15479" actId="1076"/>
        <pc:sldMkLst>
          <pc:docMk/>
          <pc:sldMk cId="1999839624" sldId="286"/>
        </pc:sldMkLst>
        <pc:spChg chg="mod">
          <ac:chgData name="Santiago Francisco Arellano Jaramillo" userId="43a57547-92c4-49ff-82a3-1c883402dc9d" providerId="ADAL" clId="{B8070FE5-6ADD-4E29-AA95-D33473B706ED}" dt="2024-12-21T02:02:28.458" v="15472"/>
          <ac:spMkLst>
            <pc:docMk/>
            <pc:sldMk cId="1999839624" sldId="286"/>
            <ac:spMk id="13" creationId="{47F7F1C3-4C6F-DB55-EEBF-055B1AA98A97}"/>
          </ac:spMkLst>
        </pc:spChg>
        <pc:spChg chg="mod">
          <ac:chgData name="Santiago Francisco Arellano Jaramillo" userId="43a57547-92c4-49ff-82a3-1c883402dc9d" providerId="ADAL" clId="{B8070FE5-6ADD-4E29-AA95-D33473B706ED}" dt="2024-12-21T02:02:43.528" v="15477" actId="1076"/>
          <ac:spMkLst>
            <pc:docMk/>
            <pc:sldMk cId="1999839624" sldId="286"/>
            <ac:spMk id="14" creationId="{37FCB5D3-AF91-790E-BCB1-C40F40F7F801}"/>
          </ac:spMkLst>
        </pc:spChg>
        <pc:spChg chg="mod">
          <ac:chgData name="Santiago Francisco Arellano Jaramillo" userId="43a57547-92c4-49ff-82a3-1c883402dc9d" providerId="ADAL" clId="{B8070FE5-6ADD-4E29-AA95-D33473B706ED}" dt="2024-12-20T18:30:05.419" v="7752" actId="20577"/>
          <ac:spMkLst>
            <pc:docMk/>
            <pc:sldMk cId="1999839624" sldId="286"/>
            <ac:spMk id="15" creationId="{A4BB2959-B139-E0C2-1748-2F2A5D37A5EC}"/>
          </ac:spMkLst>
        </pc:spChg>
        <pc:spChg chg="mod">
          <ac:chgData name="Santiago Francisco Arellano Jaramillo" userId="43a57547-92c4-49ff-82a3-1c883402dc9d" providerId="ADAL" clId="{B8070FE5-6ADD-4E29-AA95-D33473B706ED}" dt="2024-12-20T18:30:55.507" v="7928" actId="20577"/>
          <ac:spMkLst>
            <pc:docMk/>
            <pc:sldMk cId="1999839624" sldId="286"/>
            <ac:spMk id="16" creationId="{D5B9B33A-F005-6E13-7448-A647EC96213B}"/>
          </ac:spMkLst>
        </pc:spChg>
        <pc:spChg chg="mod">
          <ac:chgData name="Santiago Francisco Arellano Jaramillo" userId="43a57547-92c4-49ff-82a3-1c883402dc9d" providerId="ADAL" clId="{B8070FE5-6ADD-4E29-AA95-D33473B706ED}" dt="2024-12-21T02:02:28.458" v="15472"/>
          <ac:spMkLst>
            <pc:docMk/>
            <pc:sldMk cId="1999839624" sldId="286"/>
            <ac:spMk id="18" creationId="{BE035327-813B-BD60-3EEE-442845DB8AAC}"/>
          </ac:spMkLst>
        </pc:spChg>
        <pc:spChg chg="mod">
          <ac:chgData name="Santiago Francisco Arellano Jaramillo" userId="43a57547-92c4-49ff-82a3-1c883402dc9d" providerId="ADAL" clId="{B8070FE5-6ADD-4E29-AA95-D33473B706ED}" dt="2024-12-21T02:02:28.458" v="15472"/>
          <ac:spMkLst>
            <pc:docMk/>
            <pc:sldMk cId="1999839624" sldId="286"/>
            <ac:spMk id="20" creationId="{8CD8EC3B-50BE-EC6A-5F05-F43AA37D4593}"/>
          </ac:spMkLst>
        </pc:spChg>
        <pc:spChg chg="mod">
          <ac:chgData name="Santiago Francisco Arellano Jaramillo" userId="43a57547-92c4-49ff-82a3-1c883402dc9d" providerId="ADAL" clId="{B8070FE5-6ADD-4E29-AA95-D33473B706ED}" dt="2024-12-21T02:02:28.458" v="15472"/>
          <ac:spMkLst>
            <pc:docMk/>
            <pc:sldMk cId="1999839624" sldId="286"/>
            <ac:spMk id="21" creationId="{E4C6A335-6B27-790F-9373-CE1BC7B71078}"/>
          </ac:spMkLst>
        </pc:spChg>
        <pc:spChg chg="mod">
          <ac:chgData name="Santiago Francisco Arellano Jaramillo" userId="43a57547-92c4-49ff-82a3-1c883402dc9d" providerId="ADAL" clId="{B8070FE5-6ADD-4E29-AA95-D33473B706ED}" dt="2024-12-21T02:02:28.458" v="15472"/>
          <ac:spMkLst>
            <pc:docMk/>
            <pc:sldMk cId="1999839624" sldId="286"/>
            <ac:spMk id="22" creationId="{BE507D5F-675B-C62D-F17E-CBF9FBB826CD}"/>
          </ac:spMkLst>
        </pc:spChg>
        <pc:spChg chg="mod">
          <ac:chgData name="Santiago Francisco Arellano Jaramillo" userId="43a57547-92c4-49ff-82a3-1c883402dc9d" providerId="ADAL" clId="{B8070FE5-6ADD-4E29-AA95-D33473B706ED}" dt="2024-12-20T18:23:16.819" v="7578" actId="165"/>
          <ac:spMkLst>
            <pc:docMk/>
            <pc:sldMk cId="1999839624" sldId="286"/>
            <ac:spMk id="355" creationId="{6C5EB789-2152-024B-22B5-D3278DCF6D15}"/>
          </ac:spMkLst>
        </pc:spChg>
        <pc:spChg chg="mod">
          <ac:chgData name="Santiago Francisco Arellano Jaramillo" userId="43a57547-92c4-49ff-82a3-1c883402dc9d" providerId="ADAL" clId="{B8070FE5-6ADD-4E29-AA95-D33473B706ED}" dt="2024-12-20T18:23:16.819" v="7578" actId="165"/>
          <ac:spMkLst>
            <pc:docMk/>
            <pc:sldMk cId="1999839624" sldId="286"/>
            <ac:spMk id="356" creationId="{FA86A095-1A58-5CF7-02D7-A005A913F84E}"/>
          </ac:spMkLst>
        </pc:spChg>
        <pc:spChg chg="mod">
          <ac:chgData name="Santiago Francisco Arellano Jaramillo" userId="43a57547-92c4-49ff-82a3-1c883402dc9d" providerId="ADAL" clId="{B8070FE5-6ADD-4E29-AA95-D33473B706ED}" dt="2024-12-20T18:23:16.819" v="7578" actId="165"/>
          <ac:spMkLst>
            <pc:docMk/>
            <pc:sldMk cId="1999839624" sldId="286"/>
            <ac:spMk id="358" creationId="{64C34915-39D8-5A53-665D-413FD368E3A2}"/>
          </ac:spMkLst>
        </pc:spChg>
        <pc:spChg chg="mod">
          <ac:chgData name="Santiago Francisco Arellano Jaramillo" userId="43a57547-92c4-49ff-82a3-1c883402dc9d" providerId="ADAL" clId="{B8070FE5-6ADD-4E29-AA95-D33473B706ED}" dt="2024-12-20T18:23:16.819" v="7578" actId="165"/>
          <ac:spMkLst>
            <pc:docMk/>
            <pc:sldMk cId="1999839624" sldId="286"/>
            <ac:spMk id="359" creationId="{E04C9B07-145C-1D39-E58E-C963A433D5FD}"/>
          </ac:spMkLst>
        </pc:spChg>
        <pc:spChg chg="mod">
          <ac:chgData name="Santiago Francisco Arellano Jaramillo" userId="43a57547-92c4-49ff-82a3-1c883402dc9d" providerId="ADAL" clId="{B8070FE5-6ADD-4E29-AA95-D33473B706ED}" dt="2024-12-20T18:30:12.429" v="7755" actId="113"/>
          <ac:spMkLst>
            <pc:docMk/>
            <pc:sldMk cId="1999839624" sldId="286"/>
            <ac:spMk id="362" creationId="{26525EA6-8B97-068C-3055-05E920C63002}"/>
          </ac:spMkLst>
        </pc:spChg>
        <pc:spChg chg="mod">
          <ac:chgData name="Santiago Francisco Arellano Jaramillo" userId="43a57547-92c4-49ff-82a3-1c883402dc9d" providerId="ADAL" clId="{B8070FE5-6ADD-4E29-AA95-D33473B706ED}" dt="2024-12-20T18:29:55.715" v="7732" actId="20577"/>
          <ac:spMkLst>
            <pc:docMk/>
            <pc:sldMk cId="1999839624" sldId="286"/>
            <ac:spMk id="363" creationId="{869BDA74-E36F-E656-1009-1E83756A08F9}"/>
          </ac:spMkLst>
        </pc:spChg>
        <pc:grpChg chg="add mod">
          <ac:chgData name="Santiago Francisco Arellano Jaramillo" userId="43a57547-92c4-49ff-82a3-1c883402dc9d" providerId="ADAL" clId="{B8070FE5-6ADD-4E29-AA95-D33473B706ED}" dt="2024-12-21T02:02:28.458" v="15472"/>
          <ac:grpSpMkLst>
            <pc:docMk/>
            <pc:sldMk cId="1999839624" sldId="286"/>
            <ac:grpSpMk id="10" creationId="{403EA400-7170-32EA-CE9B-7FF73DD6EDB7}"/>
          </ac:grpSpMkLst>
        </pc:grpChg>
        <pc:grpChg chg="mod topLvl">
          <ac:chgData name="Santiago Francisco Arellano Jaramillo" userId="43a57547-92c4-49ff-82a3-1c883402dc9d" providerId="ADAL" clId="{B8070FE5-6ADD-4E29-AA95-D33473B706ED}" dt="2024-12-21T02:02:45.873" v="15478" actId="1076"/>
          <ac:grpSpMkLst>
            <pc:docMk/>
            <pc:sldMk cId="1999839624" sldId="286"/>
            <ac:grpSpMk id="11" creationId="{B42150A6-DB49-14CE-35E4-BEB19BF785F4}"/>
          </ac:grpSpMkLst>
        </pc:grpChg>
        <pc:grpChg chg="mod topLvl">
          <ac:chgData name="Santiago Francisco Arellano Jaramillo" userId="43a57547-92c4-49ff-82a3-1c883402dc9d" providerId="ADAL" clId="{B8070FE5-6ADD-4E29-AA95-D33473B706ED}" dt="2024-12-21T02:02:35.837" v="15475" actId="164"/>
          <ac:grpSpMkLst>
            <pc:docMk/>
            <pc:sldMk cId="1999839624" sldId="286"/>
            <ac:grpSpMk id="12" creationId="{90DCD15C-8A6C-0A0D-696B-E592461B3274}"/>
          </ac:grpSpMkLst>
        </pc:grpChg>
        <pc:grpChg chg="mod">
          <ac:chgData name="Santiago Francisco Arellano Jaramillo" userId="43a57547-92c4-49ff-82a3-1c883402dc9d" providerId="ADAL" clId="{B8070FE5-6ADD-4E29-AA95-D33473B706ED}" dt="2024-12-21T02:02:28.458" v="15472"/>
          <ac:grpSpMkLst>
            <pc:docMk/>
            <pc:sldMk cId="1999839624" sldId="286"/>
            <ac:grpSpMk id="17" creationId="{1FA319DB-58EA-43BC-9D3A-E5EAFAB2A816}"/>
          </ac:grpSpMkLst>
        </pc:grpChg>
        <pc:grpChg chg="mod">
          <ac:chgData name="Santiago Francisco Arellano Jaramillo" userId="43a57547-92c4-49ff-82a3-1c883402dc9d" providerId="ADAL" clId="{B8070FE5-6ADD-4E29-AA95-D33473B706ED}" dt="2024-12-21T02:02:28.458" v="15472"/>
          <ac:grpSpMkLst>
            <pc:docMk/>
            <pc:sldMk cId="1999839624" sldId="286"/>
            <ac:grpSpMk id="19" creationId="{E16F3553-CC19-3593-17A4-412B17628FB2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2:02:49.105" v="15479" actId="1076"/>
          <ac:grpSpMkLst>
            <pc:docMk/>
            <pc:sldMk cId="1999839624" sldId="286"/>
            <ac:grpSpMk id="23" creationId="{4633090B-FDC8-8D1F-6BCD-7E757675C70D}"/>
          </ac:grpSpMkLst>
        </pc:grpChg>
        <pc:grpChg chg="mod">
          <ac:chgData name="Santiago Francisco Arellano Jaramillo" userId="43a57547-92c4-49ff-82a3-1c883402dc9d" providerId="ADAL" clId="{B8070FE5-6ADD-4E29-AA95-D33473B706ED}" dt="2024-12-20T18:23:16.819" v="7578" actId="165"/>
          <ac:grpSpMkLst>
            <pc:docMk/>
            <pc:sldMk cId="1999839624" sldId="286"/>
            <ac:grpSpMk id="354" creationId="{A5ACA9A5-8AEE-386D-C53A-74BE53C2FAFC}"/>
          </ac:grpSpMkLst>
        </pc:grpChg>
        <pc:grpChg chg="mod topLvl">
          <ac:chgData name="Santiago Francisco Arellano Jaramillo" userId="43a57547-92c4-49ff-82a3-1c883402dc9d" providerId="ADAL" clId="{B8070FE5-6ADD-4E29-AA95-D33473B706ED}" dt="2024-12-21T02:02:35.837" v="15475" actId="164"/>
          <ac:grpSpMkLst>
            <pc:docMk/>
            <pc:sldMk cId="1999839624" sldId="286"/>
            <ac:grpSpMk id="357" creationId="{EAAFCB52-8BD3-0146-8A53-62E59F03451C}"/>
          </ac:grpSpMkLst>
        </pc:grpChg>
        <pc:picChg chg="mod">
          <ac:chgData name="Santiago Francisco Arellano Jaramillo" userId="43a57547-92c4-49ff-82a3-1c883402dc9d" providerId="ADAL" clId="{B8070FE5-6ADD-4E29-AA95-D33473B706ED}" dt="2024-12-20T18:22:48.026" v="7568" actId="1076"/>
          <ac:picMkLst>
            <pc:docMk/>
            <pc:sldMk cId="1999839624" sldId="286"/>
            <ac:picMk id="347" creationId="{76DFFB4C-4873-9B57-E474-9CBB6A245647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4-12-21T02:02:16.762" v="15469"/>
        <pc:sldMkLst>
          <pc:docMk/>
          <pc:sldMk cId="248373351" sldId="287"/>
        </pc:sldMkLst>
        <pc:spChg chg="mod">
          <ac:chgData name="Santiago Francisco Arellano Jaramillo" userId="43a57547-92c4-49ff-82a3-1c883402dc9d" providerId="ADAL" clId="{B8070FE5-6ADD-4E29-AA95-D33473B706ED}" dt="2024-12-21T02:02:16.762" v="15469"/>
          <ac:spMkLst>
            <pc:docMk/>
            <pc:sldMk cId="248373351" sldId="287"/>
            <ac:spMk id="13" creationId="{2F567EAE-9E30-7BFB-D1AC-9B0AC68ECC89}"/>
          </ac:spMkLst>
        </pc:spChg>
        <pc:spChg chg="mod">
          <ac:chgData name="Santiago Francisco Arellano Jaramillo" userId="43a57547-92c4-49ff-82a3-1c883402dc9d" providerId="ADAL" clId="{B8070FE5-6ADD-4E29-AA95-D33473B706ED}" dt="2024-12-20T22:48:32.347" v="8807" actId="14100"/>
          <ac:spMkLst>
            <pc:docMk/>
            <pc:sldMk cId="248373351" sldId="287"/>
            <ac:spMk id="14" creationId="{9E8D3B8D-BEAE-0CF3-4E4A-DF2A8046A360}"/>
          </ac:spMkLst>
        </pc:spChg>
        <pc:spChg chg="mod">
          <ac:chgData name="Santiago Francisco Arellano Jaramillo" userId="43a57547-92c4-49ff-82a3-1c883402dc9d" providerId="ADAL" clId="{B8070FE5-6ADD-4E29-AA95-D33473B706ED}" dt="2024-12-20T22:26:44.569" v="8336" actId="20577"/>
          <ac:spMkLst>
            <pc:docMk/>
            <pc:sldMk cId="248373351" sldId="287"/>
            <ac:spMk id="15" creationId="{CF19B07B-8163-E114-7B07-B6E4B07F3BFE}"/>
          </ac:spMkLst>
        </pc:spChg>
        <pc:spChg chg="mod">
          <ac:chgData name="Santiago Francisco Arellano Jaramillo" userId="43a57547-92c4-49ff-82a3-1c883402dc9d" providerId="ADAL" clId="{B8070FE5-6ADD-4E29-AA95-D33473B706ED}" dt="2024-12-20T22:38:53.828" v="8604" actId="1076"/>
          <ac:spMkLst>
            <pc:docMk/>
            <pc:sldMk cId="248373351" sldId="287"/>
            <ac:spMk id="16" creationId="{46BD6A7A-DFA4-55BE-6040-005DE612C382}"/>
          </ac:spMkLst>
        </pc:spChg>
        <pc:spChg chg="mod">
          <ac:chgData name="Santiago Francisco Arellano Jaramillo" userId="43a57547-92c4-49ff-82a3-1c883402dc9d" providerId="ADAL" clId="{B8070FE5-6ADD-4E29-AA95-D33473B706ED}" dt="2024-12-21T02:02:16.762" v="15469"/>
          <ac:spMkLst>
            <pc:docMk/>
            <pc:sldMk cId="248373351" sldId="287"/>
            <ac:spMk id="18" creationId="{2D085DC1-F615-3E71-A568-6A015DC28858}"/>
          </ac:spMkLst>
        </pc:spChg>
        <pc:spChg chg="mod">
          <ac:chgData name="Santiago Francisco Arellano Jaramillo" userId="43a57547-92c4-49ff-82a3-1c883402dc9d" providerId="ADAL" clId="{B8070FE5-6ADD-4E29-AA95-D33473B706ED}" dt="2024-12-21T02:02:16.762" v="15469"/>
          <ac:spMkLst>
            <pc:docMk/>
            <pc:sldMk cId="248373351" sldId="287"/>
            <ac:spMk id="21" creationId="{1A984FE2-7EB3-DF03-FBA5-E65B8A376664}"/>
          </ac:spMkLst>
        </pc:spChg>
        <pc:spChg chg="mod">
          <ac:chgData name="Santiago Francisco Arellano Jaramillo" userId="43a57547-92c4-49ff-82a3-1c883402dc9d" providerId="ADAL" clId="{B8070FE5-6ADD-4E29-AA95-D33473B706ED}" dt="2024-12-21T02:02:16.762" v="15469"/>
          <ac:spMkLst>
            <pc:docMk/>
            <pc:sldMk cId="248373351" sldId="287"/>
            <ac:spMk id="23" creationId="{4780E346-BC9C-F3C3-864B-5D534A3B1322}"/>
          </ac:spMkLst>
        </pc:spChg>
        <pc:spChg chg="mod">
          <ac:chgData name="Santiago Francisco Arellano Jaramillo" userId="43a57547-92c4-49ff-82a3-1c883402dc9d" providerId="ADAL" clId="{B8070FE5-6ADD-4E29-AA95-D33473B706ED}" dt="2024-12-21T02:02:16.762" v="15469"/>
          <ac:spMkLst>
            <pc:docMk/>
            <pc:sldMk cId="248373351" sldId="287"/>
            <ac:spMk id="24" creationId="{FB0EC74D-AEFF-3E6B-EBF7-84DD2FD6C5D3}"/>
          </ac:spMkLst>
        </pc:spChg>
        <pc:spChg chg="mod">
          <ac:chgData name="Santiago Francisco Arellano Jaramillo" userId="43a57547-92c4-49ff-82a3-1c883402dc9d" providerId="ADAL" clId="{B8070FE5-6ADD-4E29-AA95-D33473B706ED}" dt="2024-12-20T22:39:11.973" v="8607" actId="1076"/>
          <ac:spMkLst>
            <pc:docMk/>
            <pc:sldMk cId="248373351" sldId="287"/>
            <ac:spMk id="353" creationId="{EC59609B-8C96-D55E-A050-0F1908A0BC0F}"/>
          </ac:spMkLst>
        </pc:spChg>
        <pc:spChg chg="mod">
          <ac:chgData name="Santiago Francisco Arellano Jaramillo" userId="43a57547-92c4-49ff-82a3-1c883402dc9d" providerId="ADAL" clId="{B8070FE5-6ADD-4E29-AA95-D33473B706ED}" dt="2024-12-20T22:38:52.675" v="8603" actId="1035"/>
          <ac:spMkLst>
            <pc:docMk/>
            <pc:sldMk cId="248373351" sldId="287"/>
            <ac:spMk id="356" creationId="{19F01AC8-373F-93FB-EA2C-F28A0BBAE3BE}"/>
          </ac:spMkLst>
        </pc:spChg>
        <pc:spChg chg="topLvl">
          <ac:chgData name="Santiago Francisco Arellano Jaramillo" userId="43a57547-92c4-49ff-82a3-1c883402dc9d" providerId="ADAL" clId="{B8070FE5-6ADD-4E29-AA95-D33473B706ED}" dt="2024-12-20T22:24:37.329" v="8314" actId="478"/>
          <ac:spMkLst>
            <pc:docMk/>
            <pc:sldMk cId="248373351" sldId="287"/>
            <ac:spMk id="358" creationId="{BD04DB9B-EE94-D8DE-301A-EC1DEE011343}"/>
          </ac:spMkLst>
        </pc:spChg>
        <pc:spChg chg="mod">
          <ac:chgData name="Santiago Francisco Arellano Jaramillo" userId="43a57547-92c4-49ff-82a3-1c883402dc9d" providerId="ADAL" clId="{B8070FE5-6ADD-4E29-AA95-D33473B706ED}" dt="2024-12-20T21:57:07.422" v="8066" actId="20577"/>
          <ac:spMkLst>
            <pc:docMk/>
            <pc:sldMk cId="248373351" sldId="287"/>
            <ac:spMk id="362" creationId="{E90A0B24-30B3-7EAC-8E59-C04A05F990F8}"/>
          </ac:spMkLst>
        </pc:spChg>
        <pc:spChg chg="mod">
          <ac:chgData name="Santiago Francisco Arellano Jaramillo" userId="43a57547-92c4-49ff-82a3-1c883402dc9d" providerId="ADAL" clId="{B8070FE5-6ADD-4E29-AA95-D33473B706ED}" dt="2024-12-20T22:34:59.007" v="8595" actId="1076"/>
          <ac:spMkLst>
            <pc:docMk/>
            <pc:sldMk cId="248373351" sldId="287"/>
            <ac:spMk id="363" creationId="{E535578B-A448-DC74-F665-DE8A6996DCD5}"/>
          </ac:spMkLst>
        </pc:spChg>
        <pc:spChg chg="mod">
          <ac:chgData name="Santiago Francisco Arellano Jaramillo" userId="43a57547-92c4-49ff-82a3-1c883402dc9d" providerId="ADAL" clId="{B8070FE5-6ADD-4E29-AA95-D33473B706ED}" dt="2024-12-20T22:41:29.783" v="8617" actId="20577"/>
          <ac:spMkLst>
            <pc:docMk/>
            <pc:sldMk cId="248373351" sldId="287"/>
            <ac:spMk id="366" creationId="{52F432F7-0C6C-BB4C-C469-610305AB095C}"/>
          </ac:spMkLst>
        </pc:spChg>
        <pc:spChg chg="mod">
          <ac:chgData name="Santiago Francisco Arellano Jaramillo" userId="43a57547-92c4-49ff-82a3-1c883402dc9d" providerId="ADAL" clId="{B8070FE5-6ADD-4E29-AA95-D33473B706ED}" dt="2024-12-20T22:48:18.119" v="8806" actId="20577"/>
          <ac:spMkLst>
            <pc:docMk/>
            <pc:sldMk cId="248373351" sldId="287"/>
            <ac:spMk id="367" creationId="{7FC285C8-663C-0DDC-D832-CFB197C3D166}"/>
          </ac:spMkLst>
        </pc:spChg>
        <pc:grpChg chg="add mod">
          <ac:chgData name="Santiago Francisco Arellano Jaramillo" userId="43a57547-92c4-49ff-82a3-1c883402dc9d" providerId="ADAL" clId="{B8070FE5-6ADD-4E29-AA95-D33473B706ED}" dt="2024-12-21T02:02:16.762" v="15469"/>
          <ac:grpSpMkLst>
            <pc:docMk/>
            <pc:sldMk cId="248373351" sldId="287"/>
            <ac:grpSpMk id="10" creationId="{EB1A6EEB-8D30-DEAC-96AF-AC2B9EB6559A}"/>
          </ac:grpSpMkLst>
        </pc:grpChg>
        <pc:grpChg chg="mod">
          <ac:chgData name="Santiago Francisco Arellano Jaramillo" userId="43a57547-92c4-49ff-82a3-1c883402dc9d" providerId="ADAL" clId="{B8070FE5-6ADD-4E29-AA95-D33473B706ED}" dt="2024-12-20T22:39:04.021" v="8606" actId="1076"/>
          <ac:grpSpMkLst>
            <pc:docMk/>
            <pc:sldMk cId="248373351" sldId="287"/>
            <ac:grpSpMk id="11" creationId="{CA454048-E515-FC0E-6B17-8852A135D167}"/>
          </ac:grpSpMkLst>
        </pc:grpChg>
        <pc:grpChg chg="mod">
          <ac:chgData name="Santiago Francisco Arellano Jaramillo" userId="43a57547-92c4-49ff-82a3-1c883402dc9d" providerId="ADAL" clId="{B8070FE5-6ADD-4E29-AA95-D33473B706ED}" dt="2024-12-21T02:02:16.762" v="15469"/>
          <ac:grpSpMkLst>
            <pc:docMk/>
            <pc:sldMk cId="248373351" sldId="287"/>
            <ac:grpSpMk id="17" creationId="{80A245D9-0C46-8920-3C95-1381640F741F}"/>
          </ac:grpSpMkLst>
        </pc:grpChg>
        <pc:grpChg chg="mod">
          <ac:chgData name="Santiago Francisco Arellano Jaramillo" userId="43a57547-92c4-49ff-82a3-1c883402dc9d" providerId="ADAL" clId="{B8070FE5-6ADD-4E29-AA95-D33473B706ED}" dt="2024-12-21T02:02:16.762" v="15469"/>
          <ac:grpSpMkLst>
            <pc:docMk/>
            <pc:sldMk cId="248373351" sldId="287"/>
            <ac:grpSpMk id="19" creationId="{93A68BFC-FB15-1206-74CA-9B00C2C470CE}"/>
          </ac:grpSpMkLst>
        </pc:grpChg>
        <pc:cxnChg chg="add mod">
          <ac:chgData name="Santiago Francisco Arellano Jaramillo" userId="43a57547-92c4-49ff-82a3-1c883402dc9d" providerId="ADAL" clId="{B8070FE5-6ADD-4E29-AA95-D33473B706ED}" dt="2024-12-20T22:39:40.952" v="8609" actId="1582"/>
          <ac:cxnSpMkLst>
            <pc:docMk/>
            <pc:sldMk cId="248373351" sldId="287"/>
            <ac:cxnSpMk id="20" creationId="{16F05764-3379-EC01-D2FE-A907633495BA}"/>
          </ac:cxnSpMkLst>
        </pc:cxnChg>
        <pc:cxnChg chg="add mod">
          <ac:chgData name="Santiago Francisco Arellano Jaramillo" userId="43a57547-92c4-49ff-82a3-1c883402dc9d" providerId="ADAL" clId="{B8070FE5-6ADD-4E29-AA95-D33473B706ED}" dt="2024-12-20T22:39:49.252" v="8611" actId="14100"/>
          <ac:cxnSpMkLst>
            <pc:docMk/>
            <pc:sldMk cId="248373351" sldId="287"/>
            <ac:cxnSpMk id="22" creationId="{A14C45F2-A7AA-510F-5AAD-89C76AB0CA22}"/>
          </ac:cxnSpMkLst>
        </pc:cxnChg>
      </pc:sldChg>
      <pc:sldChg chg="addSp delSp modSp add mod setBg">
        <pc:chgData name="Santiago Francisco Arellano Jaramillo" userId="43a57547-92c4-49ff-82a3-1c883402dc9d" providerId="ADAL" clId="{B8070FE5-6ADD-4E29-AA95-D33473B706ED}" dt="2024-12-21T02:02:12.993" v="15467"/>
        <pc:sldMkLst>
          <pc:docMk/>
          <pc:sldMk cId="216482457" sldId="288"/>
        </pc:sldMkLst>
        <pc:spChg chg="add mod">
          <ac:chgData name="Santiago Francisco Arellano Jaramillo" userId="43a57547-92c4-49ff-82a3-1c883402dc9d" providerId="ADAL" clId="{B8070FE5-6ADD-4E29-AA95-D33473B706ED}" dt="2024-12-20T22:50:21.123" v="8882" actId="6549"/>
          <ac:spMkLst>
            <pc:docMk/>
            <pc:sldMk cId="216482457" sldId="288"/>
            <ac:spMk id="2" creationId="{1EDA7D33-1952-9267-CEE2-FB1B4D0457E1}"/>
          </ac:spMkLst>
        </pc:spChg>
        <pc:spChg chg="mod">
          <ac:chgData name="Santiago Francisco Arellano Jaramillo" userId="43a57547-92c4-49ff-82a3-1c883402dc9d" providerId="ADAL" clId="{B8070FE5-6ADD-4E29-AA95-D33473B706ED}" dt="2024-12-21T02:02:12.993" v="15467"/>
          <ac:spMkLst>
            <pc:docMk/>
            <pc:sldMk cId="216482457" sldId="288"/>
            <ac:spMk id="12" creationId="{9DF6E8F3-D979-39DD-81AE-DD2B0E59A014}"/>
          </ac:spMkLst>
        </pc:spChg>
        <pc:spChg chg="mod">
          <ac:chgData name="Santiago Francisco Arellano Jaramillo" userId="43a57547-92c4-49ff-82a3-1c883402dc9d" providerId="ADAL" clId="{B8070FE5-6ADD-4E29-AA95-D33473B706ED}" dt="2024-12-21T02:02:12.993" v="15467"/>
          <ac:spMkLst>
            <pc:docMk/>
            <pc:sldMk cId="216482457" sldId="288"/>
            <ac:spMk id="14" creationId="{835D32F5-9315-6E9B-5404-8942A7C2E43E}"/>
          </ac:spMkLst>
        </pc:spChg>
        <pc:spChg chg="mod">
          <ac:chgData name="Santiago Francisco Arellano Jaramillo" userId="43a57547-92c4-49ff-82a3-1c883402dc9d" providerId="ADAL" clId="{B8070FE5-6ADD-4E29-AA95-D33473B706ED}" dt="2024-12-21T02:02:12.993" v="15467"/>
          <ac:spMkLst>
            <pc:docMk/>
            <pc:sldMk cId="216482457" sldId="288"/>
            <ac:spMk id="16" creationId="{B60F987D-8495-0366-AD44-E23FBB54E4FE}"/>
          </ac:spMkLst>
        </pc:spChg>
        <pc:spChg chg="mod">
          <ac:chgData name="Santiago Francisco Arellano Jaramillo" userId="43a57547-92c4-49ff-82a3-1c883402dc9d" providerId="ADAL" clId="{B8070FE5-6ADD-4E29-AA95-D33473B706ED}" dt="2024-12-21T02:02:12.993" v="15467"/>
          <ac:spMkLst>
            <pc:docMk/>
            <pc:sldMk cId="216482457" sldId="288"/>
            <ac:spMk id="17" creationId="{29AEB62C-214E-8A09-39F8-9F08D8CE1CD7}"/>
          </ac:spMkLst>
        </pc:spChg>
        <pc:spChg chg="mod">
          <ac:chgData name="Santiago Francisco Arellano Jaramillo" userId="43a57547-92c4-49ff-82a3-1c883402dc9d" providerId="ADAL" clId="{B8070FE5-6ADD-4E29-AA95-D33473B706ED}" dt="2024-12-21T02:02:12.993" v="15467"/>
          <ac:spMkLst>
            <pc:docMk/>
            <pc:sldMk cId="216482457" sldId="288"/>
            <ac:spMk id="18" creationId="{AB98F527-8D0B-0E14-9717-1BC49053F3B5}"/>
          </ac:spMkLst>
        </pc:spChg>
        <pc:spChg chg="mod">
          <ac:chgData name="Santiago Francisco Arellano Jaramillo" userId="43a57547-92c4-49ff-82a3-1c883402dc9d" providerId="ADAL" clId="{B8070FE5-6ADD-4E29-AA95-D33473B706ED}" dt="2024-12-20T22:49:21.475" v="8865" actId="20577"/>
          <ac:spMkLst>
            <pc:docMk/>
            <pc:sldMk cId="216482457" sldId="288"/>
            <ac:spMk id="529" creationId="{8A6EA46C-ECA8-6727-DE3A-DF99057DC674}"/>
          </ac:spMkLst>
        </pc:spChg>
        <pc:spChg chg="mod">
          <ac:chgData name="Santiago Francisco Arellano Jaramillo" userId="43a57547-92c4-49ff-82a3-1c883402dc9d" providerId="ADAL" clId="{B8070FE5-6ADD-4E29-AA95-D33473B706ED}" dt="2024-12-20T22:49:09.460" v="8862" actId="20577"/>
          <ac:spMkLst>
            <pc:docMk/>
            <pc:sldMk cId="216482457" sldId="288"/>
            <ac:spMk id="530" creationId="{BEA05E35-9EB1-F2F1-6C8A-63DE373EFE04}"/>
          </ac:spMkLst>
        </pc:spChg>
        <pc:grpChg chg="add mod">
          <ac:chgData name="Santiago Francisco Arellano Jaramillo" userId="43a57547-92c4-49ff-82a3-1c883402dc9d" providerId="ADAL" clId="{B8070FE5-6ADD-4E29-AA95-D33473B706ED}" dt="2024-12-21T02:02:12.993" v="15467"/>
          <ac:grpSpMkLst>
            <pc:docMk/>
            <pc:sldMk cId="216482457" sldId="288"/>
            <ac:grpSpMk id="11" creationId="{DDA732FC-18BB-EB50-2BEA-5E5D54772089}"/>
          </ac:grpSpMkLst>
        </pc:grpChg>
        <pc:grpChg chg="mod">
          <ac:chgData name="Santiago Francisco Arellano Jaramillo" userId="43a57547-92c4-49ff-82a3-1c883402dc9d" providerId="ADAL" clId="{B8070FE5-6ADD-4E29-AA95-D33473B706ED}" dt="2024-12-21T02:02:12.993" v="15467"/>
          <ac:grpSpMkLst>
            <pc:docMk/>
            <pc:sldMk cId="216482457" sldId="288"/>
            <ac:grpSpMk id="13" creationId="{E9DF3728-A11A-ED08-0FFD-B53DC8EF980D}"/>
          </ac:grpSpMkLst>
        </pc:grpChg>
        <pc:grpChg chg="mod">
          <ac:chgData name="Santiago Francisco Arellano Jaramillo" userId="43a57547-92c4-49ff-82a3-1c883402dc9d" providerId="ADAL" clId="{B8070FE5-6ADD-4E29-AA95-D33473B706ED}" dt="2024-12-21T02:02:12.993" v="15467"/>
          <ac:grpSpMkLst>
            <pc:docMk/>
            <pc:sldMk cId="216482457" sldId="288"/>
            <ac:grpSpMk id="15" creationId="{8EF0D033-A96F-6737-C1B8-5E8805614B2A}"/>
          </ac:grpSpMkLst>
        </pc:grpChg>
      </pc:sldChg>
      <pc:sldChg chg="delSp modSp add mod ord">
        <pc:chgData name="Santiago Francisco Arellano Jaramillo" userId="43a57547-92c4-49ff-82a3-1c883402dc9d" providerId="ADAL" clId="{B8070FE5-6ADD-4E29-AA95-D33473B706ED}" dt="2024-12-30T15:56:11.597" v="18934"/>
        <pc:sldMkLst>
          <pc:docMk/>
          <pc:sldMk cId="425311979" sldId="289"/>
        </pc:sldMkLst>
        <pc:spChg chg="mod">
          <ac:chgData name="Santiago Francisco Arellano Jaramillo" userId="43a57547-92c4-49ff-82a3-1c883402dc9d" providerId="ADAL" clId="{B8070FE5-6ADD-4E29-AA95-D33473B706ED}" dt="2024-12-20T23:15:32.944" v="10092" actId="20577"/>
          <ac:spMkLst>
            <pc:docMk/>
            <pc:sldMk cId="425311979" sldId="289"/>
            <ac:spMk id="530" creationId="{D14833E7-0411-77DA-E151-375317FE0498}"/>
          </ac:spMkLst>
        </pc:spChg>
      </pc:sldChg>
      <pc:sldChg chg="addSp delSp modSp add mod ord setBg">
        <pc:chgData name="Santiago Francisco Arellano Jaramillo" userId="43a57547-92c4-49ff-82a3-1c883402dc9d" providerId="ADAL" clId="{B8070FE5-6ADD-4E29-AA95-D33473B706ED}" dt="2024-12-30T15:56:11.597" v="18934"/>
        <pc:sldMkLst>
          <pc:docMk/>
          <pc:sldMk cId="2309867572" sldId="290"/>
        </pc:sldMkLst>
        <pc:spChg chg="add mod">
          <ac:chgData name="Santiago Francisco Arellano Jaramillo" userId="43a57547-92c4-49ff-82a3-1c883402dc9d" providerId="ADAL" clId="{B8070FE5-6ADD-4E29-AA95-D33473B706ED}" dt="2024-12-20T23:54:57.926" v="10739" actId="20577"/>
          <ac:spMkLst>
            <pc:docMk/>
            <pc:sldMk cId="2309867572" sldId="290"/>
            <ac:spMk id="18" creationId="{EEED6D8C-4BA5-4098-19B2-DB6119146A6A}"/>
          </ac:spMkLst>
        </pc:spChg>
        <pc:spChg chg="mod">
          <ac:chgData name="Santiago Francisco Arellano Jaramillo" userId="43a57547-92c4-49ff-82a3-1c883402dc9d" providerId="ADAL" clId="{B8070FE5-6ADD-4E29-AA95-D33473B706ED}" dt="2024-12-21T02:02:02.449" v="15462"/>
          <ac:spMkLst>
            <pc:docMk/>
            <pc:sldMk cId="2309867572" sldId="290"/>
            <ac:spMk id="19" creationId="{9DD0CCD0-FCB4-FE18-897E-0FA98BD038A2}"/>
          </ac:spMkLst>
        </pc:spChg>
        <pc:spChg chg="mod">
          <ac:chgData name="Santiago Francisco Arellano Jaramillo" userId="43a57547-92c4-49ff-82a3-1c883402dc9d" providerId="ADAL" clId="{B8070FE5-6ADD-4E29-AA95-D33473B706ED}" dt="2024-12-21T02:02:02.449" v="15462"/>
          <ac:spMkLst>
            <pc:docMk/>
            <pc:sldMk cId="2309867572" sldId="290"/>
            <ac:spMk id="21" creationId="{D5AAB755-8F9C-F224-00D9-F52C0A8F7990}"/>
          </ac:spMkLst>
        </pc:spChg>
        <pc:spChg chg="mod">
          <ac:chgData name="Santiago Francisco Arellano Jaramillo" userId="43a57547-92c4-49ff-82a3-1c883402dc9d" providerId="ADAL" clId="{B8070FE5-6ADD-4E29-AA95-D33473B706ED}" dt="2024-12-21T02:02:02.449" v="15462"/>
          <ac:spMkLst>
            <pc:docMk/>
            <pc:sldMk cId="2309867572" sldId="290"/>
            <ac:spMk id="23" creationId="{DC168009-9567-3D91-652C-9414BC2C9F27}"/>
          </ac:spMkLst>
        </pc:spChg>
        <pc:spChg chg="mod">
          <ac:chgData name="Santiago Francisco Arellano Jaramillo" userId="43a57547-92c4-49ff-82a3-1c883402dc9d" providerId="ADAL" clId="{B8070FE5-6ADD-4E29-AA95-D33473B706ED}" dt="2024-12-21T02:02:02.449" v="15462"/>
          <ac:spMkLst>
            <pc:docMk/>
            <pc:sldMk cId="2309867572" sldId="290"/>
            <ac:spMk id="24" creationId="{186491CB-9590-9436-A9CB-F7D2E67A97F6}"/>
          </ac:spMkLst>
        </pc:spChg>
        <pc:spChg chg="mod">
          <ac:chgData name="Santiago Francisco Arellano Jaramillo" userId="43a57547-92c4-49ff-82a3-1c883402dc9d" providerId="ADAL" clId="{B8070FE5-6ADD-4E29-AA95-D33473B706ED}" dt="2024-12-21T02:02:02.449" v="15462"/>
          <ac:spMkLst>
            <pc:docMk/>
            <pc:sldMk cId="2309867572" sldId="290"/>
            <ac:spMk id="25" creationId="{36EE32D9-36C4-9D8E-C2F3-8BAF7F98EBB7}"/>
          </ac:spMkLst>
        </pc:spChg>
        <pc:spChg chg="mod">
          <ac:chgData name="Santiago Francisco Arellano Jaramillo" userId="43a57547-92c4-49ff-82a3-1c883402dc9d" providerId="ADAL" clId="{B8070FE5-6ADD-4E29-AA95-D33473B706ED}" dt="2024-12-20T23:19:55.249" v="10140" actId="20577"/>
          <ac:spMkLst>
            <pc:docMk/>
            <pc:sldMk cId="2309867572" sldId="290"/>
            <ac:spMk id="300" creationId="{01C981C6-59FF-158E-E5CA-434FE2670CF4}"/>
          </ac:spMkLst>
        </pc:spChg>
        <pc:spChg chg="mod">
          <ac:chgData name="Santiago Francisco Arellano Jaramillo" userId="43a57547-92c4-49ff-82a3-1c883402dc9d" providerId="ADAL" clId="{B8070FE5-6ADD-4E29-AA95-D33473B706ED}" dt="2024-12-20T23:21:37.566" v="10362" actId="20577"/>
          <ac:spMkLst>
            <pc:docMk/>
            <pc:sldMk cId="2309867572" sldId="290"/>
            <ac:spMk id="301" creationId="{1CEEFCB6-B89D-D606-8F72-75C7E39D8551}"/>
          </ac:spMkLst>
        </pc:spChg>
        <pc:spChg chg="mod">
          <ac:chgData name="Santiago Francisco Arellano Jaramillo" userId="43a57547-92c4-49ff-82a3-1c883402dc9d" providerId="ADAL" clId="{B8070FE5-6ADD-4E29-AA95-D33473B706ED}" dt="2024-12-20T23:55:04.669" v="10740" actId="20577"/>
          <ac:spMkLst>
            <pc:docMk/>
            <pc:sldMk cId="2309867572" sldId="290"/>
            <ac:spMk id="302" creationId="{B9168C9B-C49C-98C9-9FAA-CB8C26506781}"/>
          </ac:spMkLst>
        </pc:spChg>
        <pc:spChg chg="mod">
          <ac:chgData name="Santiago Francisco Arellano Jaramillo" userId="43a57547-92c4-49ff-82a3-1c883402dc9d" providerId="ADAL" clId="{B8070FE5-6ADD-4E29-AA95-D33473B706ED}" dt="2024-12-21T01:15:28.018" v="12579" actId="313"/>
          <ac:spMkLst>
            <pc:docMk/>
            <pc:sldMk cId="2309867572" sldId="290"/>
            <ac:spMk id="303" creationId="{BB9B2DE3-FB0A-A4F4-E4D7-5B169575132D}"/>
          </ac:spMkLst>
        </pc:spChg>
        <pc:grpChg chg="add mod">
          <ac:chgData name="Santiago Francisco Arellano Jaramillo" userId="43a57547-92c4-49ff-82a3-1c883402dc9d" providerId="ADAL" clId="{B8070FE5-6ADD-4E29-AA95-D33473B706ED}" dt="2024-12-21T02:02:02.449" v="15462"/>
          <ac:grpSpMkLst>
            <pc:docMk/>
            <pc:sldMk cId="2309867572" sldId="290"/>
            <ac:grpSpMk id="17" creationId="{4D103AEC-0115-7D89-13C3-EF94092C0671}"/>
          </ac:grpSpMkLst>
        </pc:grpChg>
        <pc:grpChg chg="mod">
          <ac:chgData name="Santiago Francisco Arellano Jaramillo" userId="43a57547-92c4-49ff-82a3-1c883402dc9d" providerId="ADAL" clId="{B8070FE5-6ADD-4E29-AA95-D33473B706ED}" dt="2024-12-21T02:02:02.449" v="15462"/>
          <ac:grpSpMkLst>
            <pc:docMk/>
            <pc:sldMk cId="2309867572" sldId="290"/>
            <ac:grpSpMk id="20" creationId="{81797F49-817B-F4EC-5A3D-79F162692F1C}"/>
          </ac:grpSpMkLst>
        </pc:grpChg>
        <pc:grpChg chg="mod">
          <ac:chgData name="Santiago Francisco Arellano Jaramillo" userId="43a57547-92c4-49ff-82a3-1c883402dc9d" providerId="ADAL" clId="{B8070FE5-6ADD-4E29-AA95-D33473B706ED}" dt="2024-12-21T02:02:02.449" v="15462"/>
          <ac:grpSpMkLst>
            <pc:docMk/>
            <pc:sldMk cId="2309867572" sldId="290"/>
            <ac:grpSpMk id="22" creationId="{2728A81F-64FA-3BC4-3F97-446561FF5B90}"/>
          </ac:grpSpMkLst>
        </pc:grpChg>
      </pc:sldChg>
      <pc:sldChg chg="addSp delSp modSp add mod">
        <pc:chgData name="Santiago Francisco Arellano Jaramillo" userId="43a57547-92c4-49ff-82a3-1c883402dc9d" providerId="ADAL" clId="{B8070FE5-6ADD-4E29-AA95-D33473B706ED}" dt="2024-12-21T02:01:58.697" v="15460" actId="478"/>
        <pc:sldMkLst>
          <pc:docMk/>
          <pc:sldMk cId="356434097" sldId="291"/>
        </pc:sldMkLst>
        <pc:spChg chg="mod">
          <ac:chgData name="Santiago Francisco Arellano Jaramillo" userId="43a57547-92c4-49ff-82a3-1c883402dc9d" providerId="ADAL" clId="{B8070FE5-6ADD-4E29-AA95-D33473B706ED}" dt="2024-12-21T00:30:39.685" v="11346" actId="20577"/>
          <ac:spMkLst>
            <pc:docMk/>
            <pc:sldMk cId="356434097" sldId="291"/>
            <ac:spMk id="530" creationId="{00ACCB5E-7986-2ECD-DE27-829D363F3167}"/>
          </ac:spMkLst>
        </pc:spChg>
      </pc:sldChg>
      <pc:sldChg chg="addSp delSp modSp add mod">
        <pc:chgData name="Santiago Francisco Arellano Jaramillo" userId="43a57547-92c4-49ff-82a3-1c883402dc9d" providerId="ADAL" clId="{B8070FE5-6ADD-4E29-AA95-D33473B706ED}" dt="2024-12-21T02:01:43.003" v="15452"/>
        <pc:sldMkLst>
          <pc:docMk/>
          <pc:sldMk cId="2706618041" sldId="292"/>
        </pc:sldMkLst>
        <pc:spChg chg="mod">
          <ac:chgData name="Santiago Francisco Arellano Jaramillo" userId="43a57547-92c4-49ff-82a3-1c883402dc9d" providerId="ADAL" clId="{B8070FE5-6ADD-4E29-AA95-D33473B706ED}" dt="2024-12-21T02:01:43.003" v="15452"/>
          <ac:spMkLst>
            <pc:docMk/>
            <pc:sldMk cId="2706618041" sldId="292"/>
            <ac:spMk id="12" creationId="{4D1CAECA-4709-08CE-DFA5-18921B7CF45A}"/>
          </ac:spMkLst>
        </pc:spChg>
        <pc:spChg chg="mod">
          <ac:chgData name="Santiago Francisco Arellano Jaramillo" userId="43a57547-92c4-49ff-82a3-1c883402dc9d" providerId="ADAL" clId="{B8070FE5-6ADD-4E29-AA95-D33473B706ED}" dt="2024-12-21T02:01:43.003" v="15452"/>
          <ac:spMkLst>
            <pc:docMk/>
            <pc:sldMk cId="2706618041" sldId="292"/>
            <ac:spMk id="14" creationId="{19D9C376-948A-EAF0-90FA-97D71802DCD4}"/>
          </ac:spMkLst>
        </pc:spChg>
        <pc:spChg chg="mod">
          <ac:chgData name="Santiago Francisco Arellano Jaramillo" userId="43a57547-92c4-49ff-82a3-1c883402dc9d" providerId="ADAL" clId="{B8070FE5-6ADD-4E29-AA95-D33473B706ED}" dt="2024-12-21T02:01:43.003" v="15452"/>
          <ac:spMkLst>
            <pc:docMk/>
            <pc:sldMk cId="2706618041" sldId="292"/>
            <ac:spMk id="16" creationId="{D536D98F-78F0-23F9-86A6-954FF9203C78}"/>
          </ac:spMkLst>
        </pc:spChg>
        <pc:spChg chg="mod">
          <ac:chgData name="Santiago Francisco Arellano Jaramillo" userId="43a57547-92c4-49ff-82a3-1c883402dc9d" providerId="ADAL" clId="{B8070FE5-6ADD-4E29-AA95-D33473B706ED}" dt="2024-12-21T02:01:43.003" v="15452"/>
          <ac:spMkLst>
            <pc:docMk/>
            <pc:sldMk cId="2706618041" sldId="292"/>
            <ac:spMk id="17" creationId="{50645A00-9BEE-E16E-BC52-CC6F231B78FD}"/>
          </ac:spMkLst>
        </pc:spChg>
        <pc:spChg chg="mod">
          <ac:chgData name="Santiago Francisco Arellano Jaramillo" userId="43a57547-92c4-49ff-82a3-1c883402dc9d" providerId="ADAL" clId="{B8070FE5-6ADD-4E29-AA95-D33473B706ED}" dt="2024-12-21T02:01:43.003" v="15452"/>
          <ac:spMkLst>
            <pc:docMk/>
            <pc:sldMk cId="2706618041" sldId="292"/>
            <ac:spMk id="18" creationId="{35C44B0D-AD27-3031-2E1F-7268C8E4151B}"/>
          </ac:spMkLst>
        </pc:spChg>
        <pc:spChg chg="mod">
          <ac:chgData name="Santiago Francisco Arellano Jaramillo" userId="43a57547-92c4-49ff-82a3-1c883402dc9d" providerId="ADAL" clId="{B8070FE5-6ADD-4E29-AA95-D33473B706ED}" dt="2024-12-21T00:35:47.186" v="11726" actId="313"/>
          <ac:spMkLst>
            <pc:docMk/>
            <pc:sldMk cId="2706618041" sldId="292"/>
            <ac:spMk id="25" creationId="{FD9BC6EA-60CC-65C3-6393-DF20649BBEBE}"/>
          </ac:spMkLst>
        </pc:spChg>
        <pc:spChg chg="mod">
          <ac:chgData name="Santiago Francisco Arellano Jaramillo" userId="43a57547-92c4-49ff-82a3-1c883402dc9d" providerId="ADAL" clId="{B8070FE5-6ADD-4E29-AA95-D33473B706ED}" dt="2024-12-21T00:41:00.614" v="12093" actId="20577"/>
          <ac:spMkLst>
            <pc:docMk/>
            <pc:sldMk cId="2706618041" sldId="292"/>
            <ac:spMk id="26" creationId="{D35DDD12-1E54-4323-FC2C-933C8757A4F8}"/>
          </ac:spMkLst>
        </pc:spChg>
        <pc:spChg chg="mod">
          <ac:chgData name="Santiago Francisco Arellano Jaramillo" userId="43a57547-92c4-49ff-82a3-1c883402dc9d" providerId="ADAL" clId="{B8070FE5-6ADD-4E29-AA95-D33473B706ED}" dt="2024-12-21T00:40:39.144" v="12018" actId="14100"/>
          <ac:spMkLst>
            <pc:docMk/>
            <pc:sldMk cId="2706618041" sldId="292"/>
            <ac:spMk id="28" creationId="{C8199F1A-64F4-0C5B-52CF-F06BBDC0BA03}"/>
          </ac:spMkLst>
        </pc:spChg>
        <pc:spChg chg="mod">
          <ac:chgData name="Santiago Francisco Arellano Jaramillo" userId="43a57547-92c4-49ff-82a3-1c883402dc9d" providerId="ADAL" clId="{B8070FE5-6ADD-4E29-AA95-D33473B706ED}" dt="2024-12-21T00:40:31.767" v="12016" actId="14100"/>
          <ac:spMkLst>
            <pc:docMk/>
            <pc:sldMk cId="2706618041" sldId="292"/>
            <ac:spMk id="30" creationId="{34B664AF-682C-6843-0655-9CF48DF42AA4}"/>
          </ac:spMkLst>
        </pc:spChg>
        <pc:spChg chg="mod">
          <ac:chgData name="Santiago Francisco Arellano Jaramillo" userId="43a57547-92c4-49ff-82a3-1c883402dc9d" providerId="ADAL" clId="{B8070FE5-6ADD-4E29-AA95-D33473B706ED}" dt="2024-12-21T01:18:31.143" v="13101" actId="20577"/>
          <ac:spMkLst>
            <pc:docMk/>
            <pc:sldMk cId="2706618041" sldId="292"/>
            <ac:spMk id="33" creationId="{D44B6CA4-4251-0318-8AB1-21394B89D9E4}"/>
          </ac:spMkLst>
        </pc:spChg>
        <pc:spChg chg="mod">
          <ac:chgData name="Santiago Francisco Arellano Jaramillo" userId="43a57547-92c4-49ff-82a3-1c883402dc9d" providerId="ADAL" clId="{B8070FE5-6ADD-4E29-AA95-D33473B706ED}" dt="2024-12-21T01:19:10.353" v="13285" actId="1076"/>
          <ac:spMkLst>
            <pc:docMk/>
            <pc:sldMk cId="2706618041" sldId="292"/>
            <ac:spMk id="34" creationId="{23C1C200-18C7-DA55-21F6-801C4359E8D9}"/>
          </ac:spMkLst>
        </pc:spChg>
        <pc:spChg chg="mod">
          <ac:chgData name="Santiago Francisco Arellano Jaramillo" userId="43a57547-92c4-49ff-82a3-1c883402dc9d" providerId="ADAL" clId="{B8070FE5-6ADD-4E29-AA95-D33473B706ED}" dt="2024-12-21T01:18:02.956" v="13078"/>
          <ac:spMkLst>
            <pc:docMk/>
            <pc:sldMk cId="2706618041" sldId="292"/>
            <ac:spMk id="35" creationId="{A5BB8841-B867-7EBE-E6FF-BC5A29B18162}"/>
          </ac:spMkLst>
        </pc:spChg>
        <pc:spChg chg="mod">
          <ac:chgData name="Santiago Francisco Arellano Jaramillo" userId="43a57547-92c4-49ff-82a3-1c883402dc9d" providerId="ADAL" clId="{B8070FE5-6ADD-4E29-AA95-D33473B706ED}" dt="2024-12-21T01:18:02.956" v="13078"/>
          <ac:spMkLst>
            <pc:docMk/>
            <pc:sldMk cId="2706618041" sldId="292"/>
            <ac:spMk id="36" creationId="{CDB425A5-B22F-85B4-0EC9-0CE23C8DB94C}"/>
          </ac:spMkLst>
        </pc:spChg>
        <pc:spChg chg="mod">
          <ac:chgData name="Santiago Francisco Arellano Jaramillo" userId="43a57547-92c4-49ff-82a3-1c883402dc9d" providerId="ADAL" clId="{B8070FE5-6ADD-4E29-AA95-D33473B706ED}" dt="2024-12-21T01:19:19.023" v="13318" actId="5793"/>
          <ac:spMkLst>
            <pc:docMk/>
            <pc:sldMk cId="2706618041" sldId="292"/>
            <ac:spMk id="39" creationId="{EE63B9E8-BA1A-763F-D624-D7381F2D83C5}"/>
          </ac:spMkLst>
        </pc:spChg>
        <pc:spChg chg="mod">
          <ac:chgData name="Santiago Francisco Arellano Jaramillo" userId="43a57547-92c4-49ff-82a3-1c883402dc9d" providerId="ADAL" clId="{B8070FE5-6ADD-4E29-AA95-D33473B706ED}" dt="2024-12-21T01:19:55.799" v="13523" actId="20577"/>
          <ac:spMkLst>
            <pc:docMk/>
            <pc:sldMk cId="2706618041" sldId="292"/>
            <ac:spMk id="40" creationId="{DE71D813-25F9-A134-3BB0-A7E173A67848}"/>
          </ac:spMkLst>
        </pc:spChg>
        <pc:spChg chg="mod">
          <ac:chgData name="Santiago Francisco Arellano Jaramillo" userId="43a57547-92c4-49ff-82a3-1c883402dc9d" providerId="ADAL" clId="{B8070FE5-6ADD-4E29-AA95-D33473B706ED}" dt="2024-12-21T01:18:10.697" v="13080"/>
          <ac:spMkLst>
            <pc:docMk/>
            <pc:sldMk cId="2706618041" sldId="292"/>
            <ac:spMk id="41" creationId="{31206705-D450-DE47-D406-4DA984E0C9F8}"/>
          </ac:spMkLst>
        </pc:spChg>
        <pc:spChg chg="mod">
          <ac:chgData name="Santiago Francisco Arellano Jaramillo" userId="43a57547-92c4-49ff-82a3-1c883402dc9d" providerId="ADAL" clId="{B8070FE5-6ADD-4E29-AA95-D33473B706ED}" dt="2024-12-21T01:18:10.697" v="13080"/>
          <ac:spMkLst>
            <pc:docMk/>
            <pc:sldMk cId="2706618041" sldId="292"/>
            <ac:spMk id="42" creationId="{F46EC968-C192-B905-08CD-7289BF85F2AB}"/>
          </ac:spMkLst>
        </pc:spChg>
        <pc:spChg chg="mod">
          <ac:chgData name="Santiago Francisco Arellano Jaramillo" userId="43a57547-92c4-49ff-82a3-1c883402dc9d" providerId="ADAL" clId="{B8070FE5-6ADD-4E29-AA95-D33473B706ED}" dt="2024-12-21T00:33:50.296" v="11408" actId="313"/>
          <ac:spMkLst>
            <pc:docMk/>
            <pc:sldMk cId="2706618041" sldId="292"/>
            <ac:spMk id="272" creationId="{4256BCED-A72C-A125-F38B-256E7A461F40}"/>
          </ac:spMkLst>
        </pc:spChg>
        <pc:spChg chg="mod">
          <ac:chgData name="Santiago Francisco Arellano Jaramillo" userId="43a57547-92c4-49ff-82a3-1c883402dc9d" providerId="ADAL" clId="{B8070FE5-6ADD-4E29-AA95-D33473B706ED}" dt="2024-12-21T00:35:12.170" v="11662" actId="20577"/>
          <ac:spMkLst>
            <pc:docMk/>
            <pc:sldMk cId="2706618041" sldId="292"/>
            <ac:spMk id="273" creationId="{6DC92CA5-DCEC-04DC-CCF4-6614801F7A53}"/>
          </ac:spMkLst>
        </pc:spChg>
        <pc:grpChg chg="mod">
          <ac:chgData name="Santiago Francisco Arellano Jaramillo" userId="43a57547-92c4-49ff-82a3-1c883402dc9d" providerId="ADAL" clId="{B8070FE5-6ADD-4E29-AA95-D33473B706ED}" dt="2024-12-21T00:41:10.394" v="12095" actId="12789"/>
          <ac:grpSpMkLst>
            <pc:docMk/>
            <pc:sldMk cId="2706618041" sldId="292"/>
            <ac:grpSpMk id="2" creationId="{FD7A3C5A-B3BB-38D5-E297-8109D184D9E9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2:01:43.003" v="15452"/>
          <ac:grpSpMkLst>
            <pc:docMk/>
            <pc:sldMk cId="2706618041" sldId="292"/>
            <ac:grpSpMk id="11" creationId="{D5181703-159F-6E38-00CD-853F129E5FE3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43.003" v="15452"/>
          <ac:grpSpMkLst>
            <pc:docMk/>
            <pc:sldMk cId="2706618041" sldId="292"/>
            <ac:grpSpMk id="13" creationId="{4C07BD7F-C2C5-3D5D-291E-8FE27AE39D1C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43.003" v="15452"/>
          <ac:grpSpMkLst>
            <pc:docMk/>
            <pc:sldMk cId="2706618041" sldId="292"/>
            <ac:grpSpMk id="15" creationId="{CCE180C3-CFB2-576F-D44A-887EC7837CC2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1:20:10.952" v="13525" actId="1076"/>
          <ac:grpSpMkLst>
            <pc:docMk/>
            <pc:sldMk cId="2706618041" sldId="292"/>
            <ac:grpSpMk id="23" creationId="{4667AD2B-626C-F933-8304-BB72DC9AA989}"/>
          </ac:grpSpMkLst>
        </pc:grpChg>
        <pc:grpChg chg="mod">
          <ac:chgData name="Santiago Francisco Arellano Jaramillo" userId="43a57547-92c4-49ff-82a3-1c883402dc9d" providerId="ADAL" clId="{B8070FE5-6ADD-4E29-AA95-D33473B706ED}" dt="2024-12-21T00:35:18.163" v="11664"/>
          <ac:grpSpMkLst>
            <pc:docMk/>
            <pc:sldMk cId="2706618041" sldId="292"/>
            <ac:grpSpMk id="24" creationId="{C4E2D421-7140-78E2-AB1E-317D4B779812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1:18:09.979" v="13079" actId="1076"/>
          <ac:grpSpMkLst>
            <pc:docMk/>
            <pc:sldMk cId="2706618041" sldId="292"/>
            <ac:grpSpMk id="31" creationId="{F9A5D067-44D4-65B0-6328-1DE58081EC8D}"/>
          </ac:grpSpMkLst>
        </pc:grpChg>
        <pc:grpChg chg="mod">
          <ac:chgData name="Santiago Francisco Arellano Jaramillo" userId="43a57547-92c4-49ff-82a3-1c883402dc9d" providerId="ADAL" clId="{B8070FE5-6ADD-4E29-AA95-D33473B706ED}" dt="2024-12-21T01:18:02.956" v="13078"/>
          <ac:grpSpMkLst>
            <pc:docMk/>
            <pc:sldMk cId="2706618041" sldId="292"/>
            <ac:grpSpMk id="32" creationId="{B8FD06F1-DEAF-FD0C-ECA9-D99B01F4BA4F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1:18:14.180" v="13081" actId="1076"/>
          <ac:grpSpMkLst>
            <pc:docMk/>
            <pc:sldMk cId="2706618041" sldId="292"/>
            <ac:grpSpMk id="37" creationId="{CD71736F-1907-7197-1E99-FCAD0C35AA76}"/>
          </ac:grpSpMkLst>
        </pc:grpChg>
        <pc:grpChg chg="mod">
          <ac:chgData name="Santiago Francisco Arellano Jaramillo" userId="43a57547-92c4-49ff-82a3-1c883402dc9d" providerId="ADAL" clId="{B8070FE5-6ADD-4E29-AA95-D33473B706ED}" dt="2024-12-21T01:18:10.697" v="13080"/>
          <ac:grpSpMkLst>
            <pc:docMk/>
            <pc:sldMk cId="2706618041" sldId="292"/>
            <ac:grpSpMk id="38" creationId="{86EF1040-2ADA-945F-112F-D5F87E7B0AB4}"/>
          </ac:grpSpMkLst>
        </pc:grpChg>
        <pc:picChg chg="mod">
          <ac:chgData name="Santiago Francisco Arellano Jaramillo" userId="43a57547-92c4-49ff-82a3-1c883402dc9d" providerId="ADAL" clId="{B8070FE5-6ADD-4E29-AA95-D33473B706ED}" dt="2024-12-21T00:31:40.570" v="11359" actId="34135"/>
          <ac:picMkLst>
            <pc:docMk/>
            <pc:sldMk cId="2706618041" sldId="292"/>
            <ac:picMk id="259" creationId="{1E1A6393-4AB0-BA4D-7853-808BC496512C}"/>
          </ac:picMkLst>
        </pc:picChg>
      </pc:sldChg>
      <pc:sldChg chg="delSp modSp add mod">
        <pc:chgData name="Santiago Francisco Arellano Jaramillo" userId="43a57547-92c4-49ff-82a3-1c883402dc9d" providerId="ADAL" clId="{B8070FE5-6ADD-4E29-AA95-D33473B706ED}" dt="2024-12-21T02:01:55.865" v="15459" actId="478"/>
        <pc:sldMkLst>
          <pc:docMk/>
          <pc:sldMk cId="860624694" sldId="293"/>
        </pc:sldMkLst>
        <pc:spChg chg="mod">
          <ac:chgData name="Santiago Francisco Arellano Jaramillo" userId="43a57547-92c4-49ff-82a3-1c883402dc9d" providerId="ADAL" clId="{B8070FE5-6ADD-4E29-AA95-D33473B706ED}" dt="2024-12-21T00:42:23.527" v="12120" actId="1076"/>
          <ac:spMkLst>
            <pc:docMk/>
            <pc:sldMk cId="860624694" sldId="293"/>
            <ac:spMk id="530" creationId="{52B3F293-0550-BE00-621A-1BBAC1032845}"/>
          </ac:spMkLst>
        </pc:spChg>
      </pc:sldChg>
      <pc:sldChg chg="addSp delSp modSp add mod">
        <pc:chgData name="Santiago Francisco Arellano Jaramillo" userId="43a57547-92c4-49ff-82a3-1c883402dc9d" providerId="ADAL" clId="{B8070FE5-6ADD-4E29-AA95-D33473B706ED}" dt="2024-12-21T02:01:53.347" v="15458"/>
        <pc:sldMkLst>
          <pc:docMk/>
          <pc:sldMk cId="2404790103" sldId="294"/>
        </pc:sldMkLst>
        <pc:spChg chg="mod">
          <ac:chgData name="Santiago Francisco Arellano Jaramillo" userId="43a57547-92c4-49ff-82a3-1c883402dc9d" providerId="ADAL" clId="{B8070FE5-6ADD-4E29-AA95-D33473B706ED}" dt="2024-12-21T02:01:53.347" v="15458"/>
          <ac:spMkLst>
            <pc:docMk/>
            <pc:sldMk cId="2404790103" sldId="294"/>
            <ac:spMk id="18" creationId="{96E435E6-EE1C-ECD6-736E-7E5094B266A4}"/>
          </ac:spMkLst>
        </pc:spChg>
        <pc:spChg chg="mod">
          <ac:chgData name="Santiago Francisco Arellano Jaramillo" userId="43a57547-92c4-49ff-82a3-1c883402dc9d" providerId="ADAL" clId="{B8070FE5-6ADD-4E29-AA95-D33473B706ED}" dt="2024-12-21T02:01:53.347" v="15458"/>
          <ac:spMkLst>
            <pc:docMk/>
            <pc:sldMk cId="2404790103" sldId="294"/>
            <ac:spMk id="20" creationId="{9C671429-A2C4-A2AC-B248-89C4371C2272}"/>
          </ac:spMkLst>
        </pc:spChg>
        <pc:spChg chg="mod">
          <ac:chgData name="Santiago Francisco Arellano Jaramillo" userId="43a57547-92c4-49ff-82a3-1c883402dc9d" providerId="ADAL" clId="{B8070FE5-6ADD-4E29-AA95-D33473B706ED}" dt="2024-12-21T02:01:53.347" v="15458"/>
          <ac:spMkLst>
            <pc:docMk/>
            <pc:sldMk cId="2404790103" sldId="294"/>
            <ac:spMk id="22" creationId="{14A582F8-2ED8-57BD-ED72-FE70EF474B59}"/>
          </ac:spMkLst>
        </pc:spChg>
        <pc:spChg chg="mod">
          <ac:chgData name="Santiago Francisco Arellano Jaramillo" userId="43a57547-92c4-49ff-82a3-1c883402dc9d" providerId="ADAL" clId="{B8070FE5-6ADD-4E29-AA95-D33473B706ED}" dt="2024-12-21T02:01:53.347" v="15458"/>
          <ac:spMkLst>
            <pc:docMk/>
            <pc:sldMk cId="2404790103" sldId="294"/>
            <ac:spMk id="23" creationId="{0B8078B3-86E6-DE80-7BDA-5DD349838E75}"/>
          </ac:spMkLst>
        </pc:spChg>
        <pc:spChg chg="mod">
          <ac:chgData name="Santiago Francisco Arellano Jaramillo" userId="43a57547-92c4-49ff-82a3-1c883402dc9d" providerId="ADAL" clId="{B8070FE5-6ADD-4E29-AA95-D33473B706ED}" dt="2024-12-21T02:01:53.347" v="15458"/>
          <ac:spMkLst>
            <pc:docMk/>
            <pc:sldMk cId="2404790103" sldId="294"/>
            <ac:spMk id="24" creationId="{29D7E9ED-5180-3C72-1431-3616E1387881}"/>
          </ac:spMkLst>
        </pc:spChg>
        <pc:spChg chg="mod">
          <ac:chgData name="Santiago Francisco Arellano Jaramillo" userId="43a57547-92c4-49ff-82a3-1c883402dc9d" providerId="ADAL" clId="{B8070FE5-6ADD-4E29-AA95-D33473B706ED}" dt="2024-12-21T00:42:44.466" v="12132" actId="20577"/>
          <ac:spMkLst>
            <pc:docMk/>
            <pc:sldMk cId="2404790103" sldId="294"/>
            <ac:spMk id="300" creationId="{50DE5445-4054-FF7B-105E-E098744F63CB}"/>
          </ac:spMkLst>
        </pc:spChg>
        <pc:spChg chg="mod">
          <ac:chgData name="Santiago Francisco Arellano Jaramillo" userId="43a57547-92c4-49ff-82a3-1c883402dc9d" providerId="ADAL" clId="{B8070FE5-6ADD-4E29-AA95-D33473B706ED}" dt="2024-12-21T00:48:54.236" v="12576" actId="948"/>
          <ac:spMkLst>
            <pc:docMk/>
            <pc:sldMk cId="2404790103" sldId="294"/>
            <ac:spMk id="301" creationId="{DB61C367-B3A6-AFC2-565A-1EEDE9FFD52C}"/>
          </ac:spMkLst>
        </pc:spChg>
        <pc:spChg chg="mod">
          <ac:chgData name="Santiago Francisco Arellano Jaramillo" userId="43a57547-92c4-49ff-82a3-1c883402dc9d" providerId="ADAL" clId="{B8070FE5-6ADD-4E29-AA95-D33473B706ED}" dt="2024-12-21T00:42:47.931" v="12144" actId="20577"/>
          <ac:spMkLst>
            <pc:docMk/>
            <pc:sldMk cId="2404790103" sldId="294"/>
            <ac:spMk id="302" creationId="{8427BC2F-387D-B18A-9B1C-FCE857FC6885}"/>
          </ac:spMkLst>
        </pc:spChg>
        <pc:spChg chg="mod">
          <ac:chgData name="Santiago Francisco Arellano Jaramillo" userId="43a57547-92c4-49ff-82a3-1c883402dc9d" providerId="ADAL" clId="{B8070FE5-6ADD-4E29-AA95-D33473B706ED}" dt="2024-12-21T01:17:54.135" v="13077" actId="20577"/>
          <ac:spMkLst>
            <pc:docMk/>
            <pc:sldMk cId="2404790103" sldId="294"/>
            <ac:spMk id="303" creationId="{F54B1F62-3CBA-664A-52FB-4C0DB7FDA386}"/>
          </ac:spMkLst>
        </pc:spChg>
        <pc:grpChg chg="add mod">
          <ac:chgData name="Santiago Francisco Arellano Jaramillo" userId="43a57547-92c4-49ff-82a3-1c883402dc9d" providerId="ADAL" clId="{B8070FE5-6ADD-4E29-AA95-D33473B706ED}" dt="2024-12-21T02:01:53.347" v="15458"/>
          <ac:grpSpMkLst>
            <pc:docMk/>
            <pc:sldMk cId="2404790103" sldId="294"/>
            <ac:grpSpMk id="17" creationId="{30DFEABF-828D-559E-1AE1-DAD666625A94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53.347" v="15458"/>
          <ac:grpSpMkLst>
            <pc:docMk/>
            <pc:sldMk cId="2404790103" sldId="294"/>
            <ac:grpSpMk id="19" creationId="{152DB35B-2D48-88A5-31CE-963CB59FA459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53.347" v="15458"/>
          <ac:grpSpMkLst>
            <pc:docMk/>
            <pc:sldMk cId="2404790103" sldId="294"/>
            <ac:grpSpMk id="21" creationId="{A3E8F530-2B21-BB70-4AF3-8749BAA07C9D}"/>
          </ac:grpSpMkLst>
        </pc:grpChg>
      </pc:sldChg>
      <pc:sldChg chg="addSp delSp modSp add mod setBg">
        <pc:chgData name="Santiago Francisco Arellano Jaramillo" userId="43a57547-92c4-49ff-82a3-1c883402dc9d" providerId="ADAL" clId="{B8070FE5-6ADD-4E29-AA95-D33473B706ED}" dt="2024-12-21T02:01:35.851" v="15449"/>
        <pc:sldMkLst>
          <pc:docMk/>
          <pc:sldMk cId="1473579448" sldId="295"/>
        </pc:sldMkLst>
        <pc:spChg chg="mod">
          <ac:chgData name="Santiago Francisco Arellano Jaramillo" userId="43a57547-92c4-49ff-82a3-1c883402dc9d" providerId="ADAL" clId="{B8070FE5-6ADD-4E29-AA95-D33473B706ED}" dt="2024-12-21T02:01:35.851" v="15449"/>
          <ac:spMkLst>
            <pc:docMk/>
            <pc:sldMk cId="1473579448" sldId="295"/>
            <ac:spMk id="12" creationId="{57BE6DC1-8598-A80F-8434-1393D0D42653}"/>
          </ac:spMkLst>
        </pc:spChg>
        <pc:spChg chg="mod">
          <ac:chgData name="Santiago Francisco Arellano Jaramillo" userId="43a57547-92c4-49ff-82a3-1c883402dc9d" providerId="ADAL" clId="{B8070FE5-6ADD-4E29-AA95-D33473B706ED}" dt="2024-12-21T02:01:35.851" v="15449"/>
          <ac:spMkLst>
            <pc:docMk/>
            <pc:sldMk cId="1473579448" sldId="295"/>
            <ac:spMk id="14" creationId="{7BB8BD02-27CA-E6EB-996D-7F185660756B}"/>
          </ac:spMkLst>
        </pc:spChg>
        <pc:spChg chg="mod">
          <ac:chgData name="Santiago Francisco Arellano Jaramillo" userId="43a57547-92c4-49ff-82a3-1c883402dc9d" providerId="ADAL" clId="{B8070FE5-6ADD-4E29-AA95-D33473B706ED}" dt="2024-12-21T02:01:35.851" v="15449"/>
          <ac:spMkLst>
            <pc:docMk/>
            <pc:sldMk cId="1473579448" sldId="295"/>
            <ac:spMk id="16" creationId="{FF2FF895-F76A-8046-4589-A01D0712CC2C}"/>
          </ac:spMkLst>
        </pc:spChg>
        <pc:spChg chg="mod">
          <ac:chgData name="Santiago Francisco Arellano Jaramillo" userId="43a57547-92c4-49ff-82a3-1c883402dc9d" providerId="ADAL" clId="{B8070FE5-6ADD-4E29-AA95-D33473B706ED}" dt="2024-12-21T02:01:35.851" v="15449"/>
          <ac:spMkLst>
            <pc:docMk/>
            <pc:sldMk cId="1473579448" sldId="295"/>
            <ac:spMk id="17" creationId="{C285FF4B-3632-8F7B-D6BC-2BFDD59136C9}"/>
          </ac:spMkLst>
        </pc:spChg>
        <pc:spChg chg="mod">
          <ac:chgData name="Santiago Francisco Arellano Jaramillo" userId="43a57547-92c4-49ff-82a3-1c883402dc9d" providerId="ADAL" clId="{B8070FE5-6ADD-4E29-AA95-D33473B706ED}" dt="2024-12-21T02:01:35.851" v="15449"/>
          <ac:spMkLst>
            <pc:docMk/>
            <pc:sldMk cId="1473579448" sldId="295"/>
            <ac:spMk id="18" creationId="{C5488C32-6E9F-7156-20C9-A2B1682CBA7C}"/>
          </ac:spMkLst>
        </pc:spChg>
        <pc:spChg chg="mod">
          <ac:chgData name="Santiago Francisco Arellano Jaramillo" userId="43a57547-92c4-49ff-82a3-1c883402dc9d" providerId="ADAL" clId="{B8070FE5-6ADD-4E29-AA95-D33473B706ED}" dt="2024-12-21T01:29:08.796" v="13970" actId="1076"/>
          <ac:spMkLst>
            <pc:docMk/>
            <pc:sldMk cId="1473579448" sldId="295"/>
            <ac:spMk id="247" creationId="{73F4287C-C323-802C-53C9-9B9F1ECE3473}"/>
          </ac:spMkLst>
        </pc:spChg>
        <pc:grpChg chg="add mod">
          <ac:chgData name="Santiago Francisco Arellano Jaramillo" userId="43a57547-92c4-49ff-82a3-1c883402dc9d" providerId="ADAL" clId="{B8070FE5-6ADD-4E29-AA95-D33473B706ED}" dt="2024-12-21T02:01:35.851" v="15449"/>
          <ac:grpSpMkLst>
            <pc:docMk/>
            <pc:sldMk cId="1473579448" sldId="295"/>
            <ac:grpSpMk id="10" creationId="{7AF8C2B0-E09A-0A30-4AF6-5615B6263D90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35.851" v="15449"/>
          <ac:grpSpMkLst>
            <pc:docMk/>
            <pc:sldMk cId="1473579448" sldId="295"/>
            <ac:grpSpMk id="13" creationId="{DB9F1F91-5CAC-4ADF-532A-D84B941DC049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35.851" v="15449"/>
          <ac:grpSpMkLst>
            <pc:docMk/>
            <pc:sldMk cId="1473579448" sldId="295"/>
            <ac:grpSpMk id="15" creationId="{CC6DBD45-7BF1-9F51-8391-D73348BB5471}"/>
          </ac:grpSpMkLst>
        </pc:grpChg>
        <pc:graphicFrameChg chg="mod">
          <ac:chgData name="Santiago Francisco Arellano Jaramillo" userId="43a57547-92c4-49ff-82a3-1c883402dc9d" providerId="ADAL" clId="{B8070FE5-6ADD-4E29-AA95-D33473B706ED}" dt="2024-12-21T01:51:38.629" v="15088" actId="20577"/>
          <ac:graphicFrameMkLst>
            <pc:docMk/>
            <pc:sldMk cId="1473579448" sldId="295"/>
            <ac:graphicFrameMk id="11" creationId="{5776E3E7-3751-34E0-2815-479C4C67306D}"/>
          </ac:graphicFrameMkLst>
        </pc:graphicFrameChg>
      </pc:sldChg>
      <pc:sldChg chg="addSp delSp modSp add mod ord setBg">
        <pc:chgData name="Santiago Francisco Arellano Jaramillo" userId="43a57547-92c4-49ff-82a3-1c883402dc9d" providerId="ADAL" clId="{B8070FE5-6ADD-4E29-AA95-D33473B706ED}" dt="2024-12-21T02:01:21.219" v="15441" actId="20577"/>
        <pc:sldMkLst>
          <pc:docMk/>
          <pc:sldMk cId="1786788398" sldId="296"/>
        </pc:sldMkLst>
        <pc:spChg chg="mod">
          <ac:chgData name="Santiago Francisco Arellano Jaramillo" userId="43a57547-92c4-49ff-82a3-1c883402dc9d" providerId="ADAL" clId="{B8070FE5-6ADD-4E29-AA95-D33473B706ED}" dt="2024-12-21T02:01:21.219" v="15441" actId="20577"/>
          <ac:spMkLst>
            <pc:docMk/>
            <pc:sldMk cId="1786788398" sldId="296"/>
            <ac:spMk id="14" creationId="{12FA96EE-59BA-4E0E-F6C0-E4526C6B0283}"/>
          </ac:spMkLst>
        </pc:spChg>
        <pc:spChg chg="mod">
          <ac:chgData name="Santiago Francisco Arellano Jaramillo" userId="43a57547-92c4-49ff-82a3-1c883402dc9d" providerId="ADAL" clId="{B8070FE5-6ADD-4E29-AA95-D33473B706ED}" dt="2024-12-21T01:46:40.594" v="14694"/>
          <ac:spMkLst>
            <pc:docMk/>
            <pc:sldMk cId="1786788398" sldId="296"/>
            <ac:spMk id="32" creationId="{EB0C1BE0-E8CE-C170-774A-B6741C645B44}"/>
          </ac:spMkLst>
        </pc:spChg>
        <pc:graphicFrameChg chg="add mod modGraphic">
          <ac:chgData name="Santiago Francisco Arellano Jaramillo" userId="43a57547-92c4-49ff-82a3-1c883402dc9d" providerId="ADAL" clId="{B8070FE5-6ADD-4E29-AA95-D33473B706ED}" dt="2024-12-21T01:54:04.893" v="15234"/>
          <ac:graphicFrameMkLst>
            <pc:docMk/>
            <pc:sldMk cId="1786788398" sldId="296"/>
            <ac:graphicFrameMk id="2" creationId="{15120CEA-ABA8-E01F-1BD7-1FE8B1ABBF01}"/>
          </ac:graphicFrameMkLst>
        </pc:graphicFrameChg>
      </pc:sldChg>
      <pc:sldChg chg="addSp delSp modSp add mod">
        <pc:chgData name="Santiago Francisco Arellano Jaramillo" userId="43a57547-92c4-49ff-82a3-1c883402dc9d" providerId="ADAL" clId="{B8070FE5-6ADD-4E29-AA95-D33473B706ED}" dt="2024-12-21T02:09:27.348" v="15844" actId="1076"/>
        <pc:sldMkLst>
          <pc:docMk/>
          <pc:sldMk cId="2130087253" sldId="297"/>
        </pc:sldMkLst>
        <pc:spChg chg="mod">
          <ac:chgData name="Santiago Francisco Arellano Jaramillo" userId="43a57547-92c4-49ff-82a3-1c883402dc9d" providerId="ADAL" clId="{B8070FE5-6ADD-4E29-AA95-D33473B706ED}" dt="2024-12-21T02:01:29.561" v="15445"/>
          <ac:spMkLst>
            <pc:docMk/>
            <pc:sldMk cId="2130087253" sldId="297"/>
            <ac:spMk id="3" creationId="{5ACB2868-CFB2-04E8-D07A-FEF65768A9DF}"/>
          </ac:spMkLst>
        </pc:spChg>
        <pc:spChg chg="mod">
          <ac:chgData name="Santiago Francisco Arellano Jaramillo" userId="43a57547-92c4-49ff-82a3-1c883402dc9d" providerId="ADAL" clId="{B8070FE5-6ADD-4E29-AA95-D33473B706ED}" dt="2024-12-21T02:01:29.561" v="15445"/>
          <ac:spMkLst>
            <pc:docMk/>
            <pc:sldMk cId="2130087253" sldId="297"/>
            <ac:spMk id="13" creationId="{B6D6E6DF-406A-6BC3-1FF4-EC394B14AFC5}"/>
          </ac:spMkLst>
        </pc:spChg>
        <pc:spChg chg="mod">
          <ac:chgData name="Santiago Francisco Arellano Jaramillo" userId="43a57547-92c4-49ff-82a3-1c883402dc9d" providerId="ADAL" clId="{B8070FE5-6ADD-4E29-AA95-D33473B706ED}" dt="2024-12-21T02:01:29.561" v="15445"/>
          <ac:spMkLst>
            <pc:docMk/>
            <pc:sldMk cId="2130087253" sldId="297"/>
            <ac:spMk id="15" creationId="{6ECA41E6-645D-26CA-067A-FCE2AE0E98E1}"/>
          </ac:spMkLst>
        </pc:spChg>
        <pc:spChg chg="mod">
          <ac:chgData name="Santiago Francisco Arellano Jaramillo" userId="43a57547-92c4-49ff-82a3-1c883402dc9d" providerId="ADAL" clId="{B8070FE5-6ADD-4E29-AA95-D33473B706ED}" dt="2024-12-21T02:01:29.561" v="15445"/>
          <ac:spMkLst>
            <pc:docMk/>
            <pc:sldMk cId="2130087253" sldId="297"/>
            <ac:spMk id="16" creationId="{32F0F3D7-19B2-032D-D03B-DFC7A0B051FA}"/>
          </ac:spMkLst>
        </pc:spChg>
        <pc:spChg chg="mod">
          <ac:chgData name="Santiago Francisco Arellano Jaramillo" userId="43a57547-92c4-49ff-82a3-1c883402dc9d" providerId="ADAL" clId="{B8070FE5-6ADD-4E29-AA95-D33473B706ED}" dt="2024-12-21T02:01:29.561" v="15445"/>
          <ac:spMkLst>
            <pc:docMk/>
            <pc:sldMk cId="2130087253" sldId="297"/>
            <ac:spMk id="17" creationId="{2F4B4AD5-5C4B-6A8A-48DD-870D01FCB0E8}"/>
          </ac:spMkLst>
        </pc:spChg>
        <pc:spChg chg="mod">
          <ac:chgData name="Santiago Francisco Arellano Jaramillo" userId="43a57547-92c4-49ff-82a3-1c883402dc9d" providerId="ADAL" clId="{B8070FE5-6ADD-4E29-AA95-D33473B706ED}" dt="2024-12-21T01:44:51.200" v="14681"/>
          <ac:spMkLst>
            <pc:docMk/>
            <pc:sldMk cId="2130087253" sldId="297"/>
            <ac:spMk id="19" creationId="{86ADF24A-A360-CE75-668A-A98FEFD705F8}"/>
          </ac:spMkLst>
        </pc:spChg>
        <pc:spChg chg="mod">
          <ac:chgData name="Santiago Francisco Arellano Jaramillo" userId="43a57547-92c4-49ff-82a3-1c883402dc9d" providerId="ADAL" clId="{B8070FE5-6ADD-4E29-AA95-D33473B706ED}" dt="2024-12-21T01:45:00.805" v="14682"/>
          <ac:spMkLst>
            <pc:docMk/>
            <pc:sldMk cId="2130087253" sldId="297"/>
            <ac:spMk id="20" creationId="{22BDBC80-8862-35C0-0E98-D05D4D7A6651}"/>
          </ac:spMkLst>
        </pc:spChg>
        <pc:grpChg chg="add mod">
          <ac:chgData name="Santiago Francisco Arellano Jaramillo" userId="43a57547-92c4-49ff-82a3-1c883402dc9d" providerId="ADAL" clId="{B8070FE5-6ADD-4E29-AA95-D33473B706ED}" dt="2024-12-21T02:01:29.561" v="15445"/>
          <ac:grpSpMkLst>
            <pc:docMk/>
            <pc:sldMk cId="2130087253" sldId="297"/>
            <ac:grpSpMk id="2" creationId="{ACD551F7-0843-2E50-9B29-17189E54F744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29.561" v="15445"/>
          <ac:grpSpMkLst>
            <pc:docMk/>
            <pc:sldMk cId="2130087253" sldId="297"/>
            <ac:grpSpMk id="12" creationId="{D8E4C44C-E0B5-896A-F861-810D6AFDF7E1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29.561" v="15445"/>
          <ac:grpSpMkLst>
            <pc:docMk/>
            <pc:sldMk cId="2130087253" sldId="297"/>
            <ac:grpSpMk id="14" creationId="{CCDE063B-4027-3D3F-F051-635FF08F166C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1:45:06.930" v="14684" actId="1076"/>
          <ac:grpSpMkLst>
            <pc:docMk/>
            <pc:sldMk cId="2130087253" sldId="297"/>
            <ac:grpSpMk id="18" creationId="{7A7E4791-01BB-396A-C9C6-01BCAC68766B}"/>
          </ac:grpSpMkLst>
        </pc:grpChg>
        <pc:picChg chg="mod">
          <ac:chgData name="Santiago Francisco Arellano Jaramillo" userId="43a57547-92c4-49ff-82a3-1c883402dc9d" providerId="ADAL" clId="{B8070FE5-6ADD-4E29-AA95-D33473B706ED}" dt="2024-12-21T01:41:49.199" v="14637" actId="1076"/>
          <ac:picMkLst>
            <pc:docMk/>
            <pc:sldMk cId="2130087253" sldId="297"/>
            <ac:picMk id="402" creationId="{04CB2087-6505-A21B-3FFA-5E48920CC4FA}"/>
          </ac:picMkLst>
        </pc:picChg>
        <pc:picChg chg="add del mod modCrop">
          <ac:chgData name="Santiago Francisco Arellano Jaramillo" userId="43a57547-92c4-49ff-82a3-1c883402dc9d" providerId="ADAL" clId="{B8070FE5-6ADD-4E29-AA95-D33473B706ED}" dt="2024-12-21T02:09:27.348" v="15844" actId="1076"/>
          <ac:picMkLst>
            <pc:docMk/>
            <pc:sldMk cId="2130087253" sldId="297"/>
            <ac:picMk id="406" creationId="{160079F9-7A73-1750-2161-4CD088155DCB}"/>
          </ac:picMkLst>
        </pc:picChg>
      </pc:sldChg>
      <pc:sldChg chg="addSp delSp modSp add mod ord">
        <pc:chgData name="Santiago Francisco Arellano Jaramillo" userId="43a57547-92c4-49ff-82a3-1c883402dc9d" providerId="ADAL" clId="{B8070FE5-6ADD-4E29-AA95-D33473B706ED}" dt="2024-12-21T02:05:36.825" v="15820" actId="20577"/>
        <pc:sldMkLst>
          <pc:docMk/>
          <pc:sldMk cId="3228650665" sldId="298"/>
        </pc:sldMkLst>
        <pc:spChg chg="mod">
          <ac:chgData name="Santiago Francisco Arellano Jaramillo" userId="43a57547-92c4-49ff-82a3-1c883402dc9d" providerId="ADAL" clId="{B8070FE5-6ADD-4E29-AA95-D33473B706ED}" dt="2024-12-21T02:01:32.642" v="15447"/>
          <ac:spMkLst>
            <pc:docMk/>
            <pc:sldMk cId="3228650665" sldId="298"/>
            <ac:spMk id="12" creationId="{F72A4D22-FADF-73B8-E561-35C8C8870047}"/>
          </ac:spMkLst>
        </pc:spChg>
        <pc:spChg chg="mod">
          <ac:chgData name="Santiago Francisco Arellano Jaramillo" userId="43a57547-92c4-49ff-82a3-1c883402dc9d" providerId="ADAL" clId="{B8070FE5-6ADD-4E29-AA95-D33473B706ED}" dt="2024-12-21T01:46:26.598" v="14691"/>
          <ac:spMkLst>
            <pc:docMk/>
            <pc:sldMk cId="3228650665" sldId="298"/>
            <ac:spMk id="13" creationId="{DBC502AF-2A89-E475-B382-4660E9E27E01}"/>
          </ac:spMkLst>
        </pc:spChg>
        <pc:spChg chg="mod">
          <ac:chgData name="Santiago Francisco Arellano Jaramillo" userId="43a57547-92c4-49ff-82a3-1c883402dc9d" providerId="ADAL" clId="{B8070FE5-6ADD-4E29-AA95-D33473B706ED}" dt="2024-12-21T02:01:32.642" v="15447"/>
          <ac:spMkLst>
            <pc:docMk/>
            <pc:sldMk cId="3228650665" sldId="298"/>
            <ac:spMk id="15" creationId="{E0A61E9D-91EC-54F5-B5A5-8ED9DCDFBD06}"/>
          </ac:spMkLst>
        </pc:spChg>
        <pc:spChg chg="mod">
          <ac:chgData name="Santiago Francisco Arellano Jaramillo" userId="43a57547-92c4-49ff-82a3-1c883402dc9d" providerId="ADAL" clId="{B8070FE5-6ADD-4E29-AA95-D33473B706ED}" dt="2024-12-21T01:46:26.598" v="14691"/>
          <ac:spMkLst>
            <pc:docMk/>
            <pc:sldMk cId="3228650665" sldId="298"/>
            <ac:spMk id="17" creationId="{94363EF1-2803-7D38-8E74-BCD8576DF631}"/>
          </ac:spMkLst>
        </pc:spChg>
        <pc:spChg chg="mod">
          <ac:chgData name="Santiago Francisco Arellano Jaramillo" userId="43a57547-92c4-49ff-82a3-1c883402dc9d" providerId="ADAL" clId="{B8070FE5-6ADD-4E29-AA95-D33473B706ED}" dt="2024-12-21T02:01:32.642" v="15447"/>
          <ac:spMkLst>
            <pc:docMk/>
            <pc:sldMk cId="3228650665" sldId="298"/>
            <ac:spMk id="19" creationId="{13C3A48D-E279-96A4-E65E-C919F7E76670}"/>
          </ac:spMkLst>
        </pc:spChg>
        <pc:spChg chg="mod">
          <ac:chgData name="Santiago Francisco Arellano Jaramillo" userId="43a57547-92c4-49ff-82a3-1c883402dc9d" providerId="ADAL" clId="{B8070FE5-6ADD-4E29-AA95-D33473B706ED}" dt="2024-12-21T02:01:32.642" v="15447"/>
          <ac:spMkLst>
            <pc:docMk/>
            <pc:sldMk cId="3228650665" sldId="298"/>
            <ac:spMk id="20" creationId="{F7C665C2-EA00-1BBC-EB0E-DB335183F672}"/>
          </ac:spMkLst>
        </pc:spChg>
        <pc:spChg chg="mod">
          <ac:chgData name="Santiago Francisco Arellano Jaramillo" userId="43a57547-92c4-49ff-82a3-1c883402dc9d" providerId="ADAL" clId="{B8070FE5-6ADD-4E29-AA95-D33473B706ED}" dt="2024-12-21T02:01:32.642" v="15447"/>
          <ac:spMkLst>
            <pc:docMk/>
            <pc:sldMk cId="3228650665" sldId="298"/>
            <ac:spMk id="21" creationId="{332CE49C-C197-6EB6-375C-6F8343868A88}"/>
          </ac:spMkLst>
        </pc:spChg>
        <pc:grpChg chg="add mod">
          <ac:chgData name="Santiago Francisco Arellano Jaramillo" userId="43a57547-92c4-49ff-82a3-1c883402dc9d" providerId="ADAL" clId="{B8070FE5-6ADD-4E29-AA95-D33473B706ED}" dt="2024-12-21T01:46:26.598" v="14691"/>
          <ac:grpSpMkLst>
            <pc:docMk/>
            <pc:sldMk cId="3228650665" sldId="298"/>
            <ac:grpSpMk id="10" creationId="{EE3F4B60-28D8-F50C-DC74-4289E4B80FD7}"/>
          </ac:grpSpMkLst>
        </pc:grpChg>
        <pc:grpChg chg="add mod">
          <ac:chgData name="Santiago Francisco Arellano Jaramillo" userId="43a57547-92c4-49ff-82a3-1c883402dc9d" providerId="ADAL" clId="{B8070FE5-6ADD-4E29-AA95-D33473B706ED}" dt="2024-12-21T02:01:32.642" v="15447"/>
          <ac:grpSpMkLst>
            <pc:docMk/>
            <pc:sldMk cId="3228650665" sldId="298"/>
            <ac:grpSpMk id="11" creationId="{07EB85CF-6CA3-0290-10BB-02BD56E670EE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32.642" v="15447"/>
          <ac:grpSpMkLst>
            <pc:docMk/>
            <pc:sldMk cId="3228650665" sldId="298"/>
            <ac:grpSpMk id="14" creationId="{E325F595-5B13-F3DF-A185-8140BCEC992C}"/>
          </ac:grpSpMkLst>
        </pc:grpChg>
        <pc:grpChg chg="mod">
          <ac:chgData name="Santiago Francisco Arellano Jaramillo" userId="43a57547-92c4-49ff-82a3-1c883402dc9d" providerId="ADAL" clId="{B8070FE5-6ADD-4E29-AA95-D33473B706ED}" dt="2024-12-21T02:01:32.642" v="15447"/>
          <ac:grpSpMkLst>
            <pc:docMk/>
            <pc:sldMk cId="3228650665" sldId="298"/>
            <ac:grpSpMk id="16" creationId="{3C71A837-B755-BE2B-3A9E-09DEE5E09C99}"/>
          </ac:grpSpMkLst>
        </pc:grpChg>
        <pc:graphicFrameChg chg="add mod">
          <ac:chgData name="Santiago Francisco Arellano Jaramillo" userId="43a57547-92c4-49ff-82a3-1c883402dc9d" providerId="ADAL" clId="{B8070FE5-6ADD-4E29-AA95-D33473B706ED}" dt="2024-12-21T02:05:36.825" v="15820" actId="20577"/>
          <ac:graphicFrameMkLst>
            <pc:docMk/>
            <pc:sldMk cId="3228650665" sldId="298"/>
            <ac:graphicFrameMk id="18" creationId="{D2650B78-7503-88A2-01E4-B96F5BFEE603}"/>
          </ac:graphicFrameMkLst>
        </pc:graphicFrameChg>
      </pc:sldChg>
      <pc:sldChg chg="modSp add mod">
        <pc:chgData name="Santiago Francisco Arellano Jaramillo" userId="43a57547-92c4-49ff-82a3-1c883402dc9d" providerId="ADAL" clId="{B8070FE5-6ADD-4E29-AA95-D33473B706ED}" dt="2024-12-21T02:09:48.235" v="15851" actId="1076"/>
        <pc:sldMkLst>
          <pc:docMk/>
          <pc:sldMk cId="1620836236" sldId="299"/>
        </pc:sldMkLst>
        <pc:spChg chg="mod">
          <ac:chgData name="Santiago Francisco Arellano Jaramillo" userId="43a57547-92c4-49ff-82a3-1c883402dc9d" providerId="ADAL" clId="{B8070FE5-6ADD-4E29-AA95-D33473B706ED}" dt="2024-12-21T02:06:26.693" v="15831" actId="20577"/>
          <ac:spMkLst>
            <pc:docMk/>
            <pc:sldMk cId="1620836236" sldId="299"/>
            <ac:spMk id="20" creationId="{275A9BEA-4EC4-669F-1210-BE2E91729FC1}"/>
          </ac:spMkLst>
        </pc:spChg>
        <pc:picChg chg="mod">
          <ac:chgData name="Santiago Francisco Arellano Jaramillo" userId="43a57547-92c4-49ff-82a3-1c883402dc9d" providerId="ADAL" clId="{B8070FE5-6ADD-4E29-AA95-D33473B706ED}" dt="2024-12-21T02:09:48.235" v="15851" actId="1076"/>
          <ac:picMkLst>
            <pc:docMk/>
            <pc:sldMk cId="1620836236" sldId="299"/>
            <ac:picMk id="406" creationId="{1639EC2B-3FEB-8E67-DCA9-1EF98D4A8780}"/>
          </ac:picMkLst>
        </pc:picChg>
      </pc:sldChg>
      <pc:sldChg chg="add del">
        <pc:chgData name="Santiago Francisco Arellano Jaramillo" userId="43a57547-92c4-49ff-82a3-1c883402dc9d" providerId="ADAL" clId="{B8070FE5-6ADD-4E29-AA95-D33473B706ED}" dt="2024-12-21T01:53:27.814" v="15230" actId="2890"/>
        <pc:sldMkLst>
          <pc:docMk/>
          <pc:sldMk cId="2818928897" sldId="299"/>
        </pc:sldMkLst>
      </pc:sldChg>
      <pc:sldChg chg="modSp add del mod">
        <pc:chgData name="Santiago Francisco Arellano Jaramillo" userId="43a57547-92c4-49ff-82a3-1c883402dc9d" providerId="ADAL" clId="{B8070FE5-6ADD-4E29-AA95-D33473B706ED}" dt="2025-01-15T04:02:44.928" v="23991" actId="47"/>
        <pc:sldMkLst>
          <pc:docMk/>
          <pc:sldMk cId="472974686" sldId="300"/>
        </pc:sldMkLst>
      </pc:sldChg>
      <pc:sldChg chg="addSp delSp modSp add mod modTransition">
        <pc:chgData name="Santiago Francisco Arellano Jaramillo" userId="43a57547-92c4-49ff-82a3-1c883402dc9d" providerId="ADAL" clId="{B8070FE5-6ADD-4E29-AA95-D33473B706ED}" dt="2024-12-24T22:05:39.704" v="17860" actId="1076"/>
        <pc:sldMkLst>
          <pc:docMk/>
          <pc:sldMk cId="712871673" sldId="301"/>
        </pc:sldMkLst>
        <pc:spChg chg="add mod">
          <ac:chgData name="Santiago Francisco Arellano Jaramillo" userId="43a57547-92c4-49ff-82a3-1c883402dc9d" providerId="ADAL" clId="{B8070FE5-6ADD-4E29-AA95-D33473B706ED}" dt="2024-12-24T20:48:36.603" v="16855" actId="14100"/>
          <ac:spMkLst>
            <pc:docMk/>
            <pc:sldMk cId="712871673" sldId="301"/>
            <ac:spMk id="10" creationId="{AE3E13C7-A75E-CA90-8909-220893441968}"/>
          </ac:spMkLst>
        </pc:spChg>
        <pc:spChg chg="add mod">
          <ac:chgData name="Santiago Francisco Arellano Jaramillo" userId="43a57547-92c4-49ff-82a3-1c883402dc9d" providerId="ADAL" clId="{B8070FE5-6ADD-4E29-AA95-D33473B706ED}" dt="2024-12-24T20:47:35.804" v="16847"/>
          <ac:spMkLst>
            <pc:docMk/>
            <pc:sldMk cId="712871673" sldId="301"/>
            <ac:spMk id="12" creationId="{6351A18A-D7F5-DFB6-4244-94DAF178537A}"/>
          </ac:spMkLst>
        </pc:spChg>
        <pc:spChg chg="add mod">
          <ac:chgData name="Santiago Francisco Arellano Jaramillo" userId="43a57547-92c4-49ff-82a3-1c883402dc9d" providerId="ADAL" clId="{B8070FE5-6ADD-4E29-AA95-D33473B706ED}" dt="2024-12-24T20:48:46.500" v="16861" actId="20577"/>
          <ac:spMkLst>
            <pc:docMk/>
            <pc:sldMk cId="712871673" sldId="301"/>
            <ac:spMk id="13" creationId="{9AF837B3-BD93-CD99-A889-78342D79CE15}"/>
          </ac:spMkLst>
        </pc:spChg>
        <pc:spChg chg="add del mod ord topLvl">
          <ac:chgData name="Santiago Francisco Arellano Jaramillo" userId="43a57547-92c4-49ff-82a3-1c883402dc9d" providerId="ADAL" clId="{B8070FE5-6ADD-4E29-AA95-D33473B706ED}" dt="2024-12-24T22:05:39.704" v="17860" actId="1076"/>
          <ac:spMkLst>
            <pc:docMk/>
            <pc:sldMk cId="712871673" sldId="301"/>
            <ac:spMk id="15" creationId="{A9C6FEE1-9B18-D924-C63D-FE41255DF4BB}"/>
          </ac:spMkLst>
        </pc:spChg>
        <pc:spChg chg="add mod topLvl">
          <ac:chgData name="Santiago Francisco Arellano Jaramillo" userId="43a57547-92c4-49ff-82a3-1c883402dc9d" providerId="ADAL" clId="{B8070FE5-6ADD-4E29-AA95-D33473B706ED}" dt="2024-12-24T22:04:54.356" v="17853" actId="1076"/>
          <ac:spMkLst>
            <pc:docMk/>
            <pc:sldMk cId="712871673" sldId="301"/>
            <ac:spMk id="23" creationId="{2944AD36-BB1A-49E8-41A9-A27D75919669}"/>
          </ac:spMkLst>
        </pc:spChg>
        <pc:spChg chg="add del mod ord topLvl">
          <ac:chgData name="Santiago Francisco Arellano Jaramillo" userId="43a57547-92c4-49ff-82a3-1c883402dc9d" providerId="ADAL" clId="{B8070FE5-6ADD-4E29-AA95-D33473B706ED}" dt="2024-12-24T22:05:08.856" v="17856" actId="167"/>
          <ac:spMkLst>
            <pc:docMk/>
            <pc:sldMk cId="712871673" sldId="301"/>
            <ac:spMk id="24" creationId="{66D12F63-1689-C1B7-A2D5-F8C79020F901}"/>
          </ac:spMkLst>
        </pc:spChg>
        <pc:spChg chg="mod">
          <ac:chgData name="Santiago Francisco Arellano Jaramillo" userId="43a57547-92c4-49ff-82a3-1c883402dc9d" providerId="ADAL" clId="{B8070FE5-6ADD-4E29-AA95-D33473B706ED}" dt="2024-12-24T22:04:02.251" v="17835" actId="165"/>
          <ac:spMkLst>
            <pc:docMk/>
            <pc:sldMk cId="712871673" sldId="301"/>
            <ac:spMk id="34" creationId="{4659B1A2-5D1C-24B6-EC90-FF214F2D50B9}"/>
          </ac:spMkLst>
        </pc:spChg>
        <pc:spChg chg="mod ord">
          <ac:chgData name="Santiago Francisco Arellano Jaramillo" userId="43a57547-92c4-49ff-82a3-1c883402dc9d" providerId="ADAL" clId="{B8070FE5-6ADD-4E29-AA95-D33473B706ED}" dt="2024-12-24T22:04:02.251" v="17835" actId="165"/>
          <ac:spMkLst>
            <pc:docMk/>
            <pc:sldMk cId="712871673" sldId="301"/>
            <ac:spMk id="35" creationId="{2C018CBC-2330-F5E8-55BE-63137164FCDA}"/>
          </ac:spMkLst>
        </pc:spChg>
        <pc:spChg chg="mod">
          <ac:chgData name="Santiago Francisco Arellano Jaramillo" userId="43a57547-92c4-49ff-82a3-1c883402dc9d" providerId="ADAL" clId="{B8070FE5-6ADD-4E29-AA95-D33473B706ED}" dt="2024-12-24T22:04:02.251" v="17835" actId="165"/>
          <ac:spMkLst>
            <pc:docMk/>
            <pc:sldMk cId="712871673" sldId="301"/>
            <ac:spMk id="36" creationId="{C9B7A7BD-0D74-8A42-633F-70F5E25A35FA}"/>
          </ac:spMkLst>
        </pc:spChg>
        <pc:spChg chg="mod">
          <ac:chgData name="Santiago Francisco Arellano Jaramillo" userId="43a57547-92c4-49ff-82a3-1c883402dc9d" providerId="ADAL" clId="{B8070FE5-6ADD-4E29-AA95-D33473B706ED}" dt="2024-12-24T22:04:41.909" v="17847" actId="20577"/>
          <ac:spMkLst>
            <pc:docMk/>
            <pc:sldMk cId="712871673" sldId="301"/>
            <ac:spMk id="37" creationId="{14615BDB-C330-C145-0527-A49933777719}"/>
          </ac:spMkLst>
        </pc:spChg>
        <pc:spChg chg="mod">
          <ac:chgData name="Santiago Francisco Arellano Jaramillo" userId="43a57547-92c4-49ff-82a3-1c883402dc9d" providerId="ADAL" clId="{B8070FE5-6ADD-4E29-AA95-D33473B706ED}" dt="2024-12-24T22:04:02.251" v="17835" actId="165"/>
          <ac:spMkLst>
            <pc:docMk/>
            <pc:sldMk cId="712871673" sldId="301"/>
            <ac:spMk id="40" creationId="{5E402256-1B62-A282-9023-92A1592E7D0E}"/>
          </ac:spMkLst>
        </pc:spChg>
        <pc:spChg chg="mod ord">
          <ac:chgData name="Santiago Francisco Arellano Jaramillo" userId="43a57547-92c4-49ff-82a3-1c883402dc9d" providerId="ADAL" clId="{B8070FE5-6ADD-4E29-AA95-D33473B706ED}" dt="2024-12-24T22:04:02.251" v="17835" actId="165"/>
          <ac:spMkLst>
            <pc:docMk/>
            <pc:sldMk cId="712871673" sldId="301"/>
            <ac:spMk id="41" creationId="{209AFC10-CE79-C793-437F-2709E9AEAB30}"/>
          </ac:spMkLst>
        </pc:spChg>
        <pc:spChg chg="mod">
          <ac:chgData name="Santiago Francisco Arellano Jaramillo" userId="43a57547-92c4-49ff-82a3-1c883402dc9d" providerId="ADAL" clId="{B8070FE5-6ADD-4E29-AA95-D33473B706ED}" dt="2024-12-24T22:04:02.251" v="17835" actId="165"/>
          <ac:spMkLst>
            <pc:docMk/>
            <pc:sldMk cId="712871673" sldId="301"/>
            <ac:spMk id="42" creationId="{2F3BFB19-2096-C866-1FEB-15D8E9FBCF65}"/>
          </ac:spMkLst>
        </pc:spChg>
        <pc:spChg chg="mod">
          <ac:chgData name="Santiago Francisco Arellano Jaramillo" userId="43a57547-92c4-49ff-82a3-1c883402dc9d" providerId="ADAL" clId="{B8070FE5-6ADD-4E29-AA95-D33473B706ED}" dt="2024-12-24T22:04:02.251" v="17835" actId="165"/>
          <ac:spMkLst>
            <pc:docMk/>
            <pc:sldMk cId="712871673" sldId="301"/>
            <ac:spMk id="43" creationId="{7528EAD5-8834-5B6F-6084-420AFE0A83BB}"/>
          </ac:spMkLst>
        </pc:spChg>
        <pc:spChg chg="add mod topLvl">
          <ac:chgData name="Santiago Francisco Arellano Jaramillo" userId="43a57547-92c4-49ff-82a3-1c883402dc9d" providerId="ADAL" clId="{B8070FE5-6ADD-4E29-AA95-D33473B706ED}" dt="2024-12-24T22:04:02.251" v="17835" actId="165"/>
          <ac:spMkLst>
            <pc:docMk/>
            <pc:sldMk cId="712871673" sldId="301"/>
            <ac:spMk id="44" creationId="{2377E493-2F0C-9818-64FA-6508A435064B}"/>
          </ac:spMkLst>
        </pc:spChg>
        <pc:spChg chg="add mod topLvl">
          <ac:chgData name="Santiago Francisco Arellano Jaramillo" userId="43a57547-92c4-49ff-82a3-1c883402dc9d" providerId="ADAL" clId="{B8070FE5-6ADD-4E29-AA95-D33473B706ED}" dt="2024-12-24T22:04:02.251" v="17835" actId="165"/>
          <ac:spMkLst>
            <pc:docMk/>
            <pc:sldMk cId="712871673" sldId="301"/>
            <ac:spMk id="45" creationId="{A1B43E58-D5E8-42FC-CE29-02A306E1BD5E}"/>
          </ac:spMkLst>
        </pc:spChg>
        <pc:spChg chg="add mod topLvl">
          <ac:chgData name="Santiago Francisco Arellano Jaramillo" userId="43a57547-92c4-49ff-82a3-1c883402dc9d" providerId="ADAL" clId="{B8070FE5-6ADD-4E29-AA95-D33473B706ED}" dt="2024-12-24T22:04:02.251" v="17835" actId="165"/>
          <ac:spMkLst>
            <pc:docMk/>
            <pc:sldMk cId="712871673" sldId="301"/>
            <ac:spMk id="46" creationId="{917A341D-3FAD-3F1E-0C20-5233F64F2EF8}"/>
          </ac:spMkLst>
        </pc:spChg>
        <pc:grpChg chg="add mod">
          <ac:chgData name="Santiago Francisco Arellano Jaramillo" userId="43a57547-92c4-49ff-82a3-1c883402dc9d" providerId="ADAL" clId="{B8070FE5-6ADD-4E29-AA95-D33473B706ED}" dt="2024-12-24T20:48:36.603" v="16855" actId="14100"/>
          <ac:grpSpMkLst>
            <pc:docMk/>
            <pc:sldMk cId="712871673" sldId="301"/>
            <ac:grpSpMk id="11" creationId="{D31AB499-E142-7F1F-18E3-C5AF9305792C}"/>
          </ac:grpSpMkLst>
        </pc:grpChg>
        <pc:grpChg chg="add mod topLvl">
          <ac:chgData name="Santiago Francisco Arellano Jaramillo" userId="43a57547-92c4-49ff-82a3-1c883402dc9d" providerId="ADAL" clId="{B8070FE5-6ADD-4E29-AA95-D33473B706ED}" dt="2024-12-24T22:04:02.251" v="17835" actId="165"/>
          <ac:grpSpMkLst>
            <pc:docMk/>
            <pc:sldMk cId="712871673" sldId="301"/>
            <ac:grpSpMk id="28" creationId="{6CEE1176-E2B2-1801-68F0-AC03E8708B1D}"/>
          </ac:grpSpMkLst>
        </pc:grpChg>
        <pc:grpChg chg="mod">
          <ac:chgData name="Santiago Francisco Arellano Jaramillo" userId="43a57547-92c4-49ff-82a3-1c883402dc9d" providerId="ADAL" clId="{B8070FE5-6ADD-4E29-AA95-D33473B706ED}" dt="2024-12-24T22:04:02.251" v="17835" actId="165"/>
          <ac:grpSpMkLst>
            <pc:docMk/>
            <pc:sldMk cId="712871673" sldId="301"/>
            <ac:grpSpMk id="33" creationId="{83D2FFD4-DD56-869B-82B0-BEBDC119956A}"/>
          </ac:grpSpMkLst>
        </pc:grpChg>
        <pc:grpChg chg="add mod ord topLvl">
          <ac:chgData name="Santiago Francisco Arellano Jaramillo" userId="43a57547-92c4-49ff-82a3-1c883402dc9d" providerId="ADAL" clId="{B8070FE5-6ADD-4E29-AA95-D33473B706ED}" dt="2024-12-24T22:04:02.251" v="17835" actId="165"/>
          <ac:grpSpMkLst>
            <pc:docMk/>
            <pc:sldMk cId="712871673" sldId="301"/>
            <ac:grpSpMk id="38" creationId="{46032C3D-6FC3-CF9C-3604-BE9E75D41166}"/>
          </ac:grpSpMkLst>
        </pc:grpChg>
        <pc:grpChg chg="mod">
          <ac:chgData name="Santiago Francisco Arellano Jaramillo" userId="43a57547-92c4-49ff-82a3-1c883402dc9d" providerId="ADAL" clId="{B8070FE5-6ADD-4E29-AA95-D33473B706ED}" dt="2024-12-24T22:04:02.251" v="17835" actId="165"/>
          <ac:grpSpMkLst>
            <pc:docMk/>
            <pc:sldMk cId="712871673" sldId="301"/>
            <ac:grpSpMk id="39" creationId="{84E44AE0-BA6D-23AF-517F-144D3502E6B2}"/>
          </ac:grpSpMkLst>
        </pc:grpChg>
      </pc:sldChg>
      <pc:sldChg chg="modSp add mod ord setBg">
        <pc:chgData name="Santiago Francisco Arellano Jaramillo" userId="43a57547-92c4-49ff-82a3-1c883402dc9d" providerId="ADAL" clId="{B8070FE5-6ADD-4E29-AA95-D33473B706ED}" dt="2024-12-24T22:00:03.805" v="17759" actId="20577"/>
        <pc:sldMkLst>
          <pc:docMk/>
          <pc:sldMk cId="3339415490" sldId="302"/>
        </pc:sldMkLst>
        <pc:spChg chg="mod">
          <ac:chgData name="Santiago Francisco Arellano Jaramillo" userId="43a57547-92c4-49ff-82a3-1c883402dc9d" providerId="ADAL" clId="{B8070FE5-6ADD-4E29-AA95-D33473B706ED}" dt="2024-12-24T21:59:12.239" v="17690" actId="20577"/>
          <ac:spMkLst>
            <pc:docMk/>
            <pc:sldMk cId="3339415490" sldId="302"/>
            <ac:spMk id="44" creationId="{5F3E43BF-7991-F96B-BE16-966F1ED7C9FB}"/>
          </ac:spMkLst>
        </pc:spChg>
        <pc:spChg chg="mod">
          <ac:chgData name="Santiago Francisco Arellano Jaramillo" userId="43a57547-92c4-49ff-82a3-1c883402dc9d" providerId="ADAL" clId="{B8070FE5-6ADD-4E29-AA95-D33473B706ED}" dt="2024-12-24T21:59:41.717" v="17738" actId="20577"/>
          <ac:spMkLst>
            <pc:docMk/>
            <pc:sldMk cId="3339415490" sldId="302"/>
            <ac:spMk id="45" creationId="{3793873B-A98E-B923-D48B-0E445125460A}"/>
          </ac:spMkLst>
        </pc:spChg>
        <pc:spChg chg="mod">
          <ac:chgData name="Santiago Francisco Arellano Jaramillo" userId="43a57547-92c4-49ff-82a3-1c883402dc9d" providerId="ADAL" clId="{B8070FE5-6ADD-4E29-AA95-D33473B706ED}" dt="2024-12-24T22:00:03.805" v="17759" actId="20577"/>
          <ac:spMkLst>
            <pc:docMk/>
            <pc:sldMk cId="3339415490" sldId="302"/>
            <ac:spMk id="46" creationId="{2E686A1F-D42A-AFB4-D00A-91BB76A1FA26}"/>
          </ac:spMkLst>
        </pc:spChg>
      </pc:sldChg>
      <pc:sldChg chg="addSp delSp modSp add mod setBg">
        <pc:chgData name="Santiago Francisco Arellano Jaramillo" userId="43a57547-92c4-49ff-82a3-1c883402dc9d" providerId="ADAL" clId="{B8070FE5-6ADD-4E29-AA95-D33473B706ED}" dt="2024-12-24T22:12:52.981" v="18445" actId="1076"/>
        <pc:sldMkLst>
          <pc:docMk/>
          <pc:sldMk cId="1402601650" sldId="303"/>
        </pc:sldMkLst>
        <pc:spChg chg="mod">
          <ac:chgData name="Santiago Francisco Arellano Jaramillo" userId="43a57547-92c4-49ff-82a3-1c883402dc9d" providerId="ADAL" clId="{B8070FE5-6ADD-4E29-AA95-D33473B706ED}" dt="2024-12-24T22:06:11.236" v="17887" actId="20577"/>
          <ac:spMkLst>
            <pc:docMk/>
            <pc:sldMk cId="1402601650" sldId="303"/>
            <ac:spMk id="13" creationId="{D6E779A2-FAF1-6693-6FFB-BD00DD23A113}"/>
          </ac:spMkLst>
        </pc:spChg>
        <pc:spChg chg="mod">
          <ac:chgData name="Santiago Francisco Arellano Jaramillo" userId="43a57547-92c4-49ff-82a3-1c883402dc9d" providerId="ADAL" clId="{B8070FE5-6ADD-4E29-AA95-D33473B706ED}" dt="2024-12-24T22:06:38.533" v="17895" actId="164"/>
          <ac:spMkLst>
            <pc:docMk/>
            <pc:sldMk cId="1402601650" sldId="303"/>
            <ac:spMk id="15" creationId="{ADC9D227-794A-32C1-360F-EBB21CD79738}"/>
          </ac:spMkLst>
        </pc:spChg>
        <pc:spChg chg="mod">
          <ac:chgData name="Santiago Francisco Arellano Jaramillo" userId="43a57547-92c4-49ff-82a3-1c883402dc9d" providerId="ADAL" clId="{B8070FE5-6ADD-4E29-AA95-D33473B706ED}" dt="2024-12-24T22:06:49.355" v="17906" actId="20577"/>
          <ac:spMkLst>
            <pc:docMk/>
            <pc:sldMk cId="1402601650" sldId="303"/>
            <ac:spMk id="23" creationId="{2B68FE87-FED9-5351-6879-B31DB4E1F8B3}"/>
          </ac:spMkLst>
        </pc:spChg>
        <pc:spChg chg="mod">
          <ac:chgData name="Santiago Francisco Arellano Jaramillo" userId="43a57547-92c4-49ff-82a3-1c883402dc9d" providerId="ADAL" clId="{B8070FE5-6ADD-4E29-AA95-D33473B706ED}" dt="2024-12-24T22:06:38.533" v="17895" actId="164"/>
          <ac:spMkLst>
            <pc:docMk/>
            <pc:sldMk cId="1402601650" sldId="303"/>
            <ac:spMk id="24" creationId="{57886452-E771-4207-02CD-054F6511B1DD}"/>
          </ac:spMkLst>
        </pc:spChg>
        <pc:spChg chg="mod">
          <ac:chgData name="Santiago Francisco Arellano Jaramillo" userId="43a57547-92c4-49ff-82a3-1c883402dc9d" providerId="ADAL" clId="{B8070FE5-6ADD-4E29-AA95-D33473B706ED}" dt="2024-12-24T22:06:51.451" v="17912" actId="20577"/>
          <ac:spMkLst>
            <pc:docMk/>
            <pc:sldMk cId="1402601650" sldId="303"/>
            <ac:spMk id="40" creationId="{CCB059FB-C8BD-5DD4-50C4-286013330ACD}"/>
          </ac:spMkLst>
        </pc:spChg>
        <pc:spChg chg="mod">
          <ac:chgData name="Santiago Francisco Arellano Jaramillo" userId="43a57547-92c4-49ff-82a3-1c883402dc9d" providerId="ADAL" clId="{B8070FE5-6ADD-4E29-AA95-D33473B706ED}" dt="2024-12-24T22:06:36.204" v="17894" actId="164"/>
          <ac:spMkLst>
            <pc:docMk/>
            <pc:sldMk cId="1402601650" sldId="303"/>
            <ac:spMk id="41" creationId="{6056462D-C72B-5BB0-775F-F23EE4BD5E67}"/>
          </ac:spMkLst>
        </pc:spChg>
        <pc:spChg chg="mod">
          <ac:chgData name="Santiago Francisco Arellano Jaramillo" userId="43a57547-92c4-49ff-82a3-1c883402dc9d" providerId="ADAL" clId="{B8070FE5-6ADD-4E29-AA95-D33473B706ED}" dt="2024-12-24T22:06:36.204" v="17894" actId="164"/>
          <ac:spMkLst>
            <pc:docMk/>
            <pc:sldMk cId="1402601650" sldId="303"/>
            <ac:spMk id="42" creationId="{091FA6BD-90B2-C3A7-C74A-A160E83130A9}"/>
          </ac:spMkLst>
        </pc:spChg>
        <pc:spChg chg="mod">
          <ac:chgData name="Santiago Francisco Arellano Jaramillo" userId="43a57547-92c4-49ff-82a3-1c883402dc9d" providerId="ADAL" clId="{B8070FE5-6ADD-4E29-AA95-D33473B706ED}" dt="2024-12-24T22:06:36.204" v="17894" actId="164"/>
          <ac:spMkLst>
            <pc:docMk/>
            <pc:sldMk cId="1402601650" sldId="303"/>
            <ac:spMk id="43" creationId="{700381CC-A8DF-F1F9-14FF-A73B76496CB5}"/>
          </ac:spMkLst>
        </pc:spChg>
        <pc:spChg chg="mod">
          <ac:chgData name="Santiago Francisco Arellano Jaramillo" userId="43a57547-92c4-49ff-82a3-1c883402dc9d" providerId="ADAL" clId="{B8070FE5-6ADD-4E29-AA95-D33473B706ED}" dt="2024-12-24T22:08:29.425" v="18164" actId="20577"/>
          <ac:spMkLst>
            <pc:docMk/>
            <pc:sldMk cId="1402601650" sldId="303"/>
            <ac:spMk id="44" creationId="{C23AAED3-97BA-3292-A9E0-F9C0BD105542}"/>
          </ac:spMkLst>
        </pc:spChg>
        <pc:spChg chg="mod">
          <ac:chgData name="Santiago Francisco Arellano Jaramillo" userId="43a57547-92c4-49ff-82a3-1c883402dc9d" providerId="ADAL" clId="{B8070FE5-6ADD-4E29-AA95-D33473B706ED}" dt="2024-12-24T22:12:52.981" v="18445" actId="1076"/>
          <ac:spMkLst>
            <pc:docMk/>
            <pc:sldMk cId="1402601650" sldId="303"/>
            <ac:spMk id="46" creationId="{E99A1E36-7A2D-EC58-CA32-3CE2D5B60211}"/>
          </ac:spMkLst>
        </pc:spChg>
        <pc:grpChg chg="add mod">
          <ac:chgData name="Santiago Francisco Arellano Jaramillo" userId="43a57547-92c4-49ff-82a3-1c883402dc9d" providerId="ADAL" clId="{B8070FE5-6ADD-4E29-AA95-D33473B706ED}" dt="2024-12-24T22:06:43.960" v="17897" actId="408"/>
          <ac:grpSpMkLst>
            <pc:docMk/>
            <pc:sldMk cId="1402601650" sldId="303"/>
            <ac:grpSpMk id="16" creationId="{6CB0122A-71FD-E0F9-CEB2-AFA70930227F}"/>
          </ac:grpSpMkLst>
        </pc:grpChg>
        <pc:grpChg chg="add mod">
          <ac:chgData name="Santiago Francisco Arellano Jaramillo" userId="43a57547-92c4-49ff-82a3-1c883402dc9d" providerId="ADAL" clId="{B8070FE5-6ADD-4E29-AA95-D33473B706ED}" dt="2024-12-24T22:06:43.960" v="17897" actId="408"/>
          <ac:grpSpMkLst>
            <pc:docMk/>
            <pc:sldMk cId="1402601650" sldId="303"/>
            <ac:grpSpMk id="17" creationId="{D1C482EA-19E8-DA04-04FB-0659B9212D1C}"/>
          </ac:grpSpMkLst>
        </pc:grpChg>
        <pc:grpChg chg="mod">
          <ac:chgData name="Santiago Francisco Arellano Jaramillo" userId="43a57547-92c4-49ff-82a3-1c883402dc9d" providerId="ADAL" clId="{B8070FE5-6ADD-4E29-AA95-D33473B706ED}" dt="2024-12-24T22:06:39.834" v="17896" actId="164"/>
          <ac:grpSpMkLst>
            <pc:docMk/>
            <pc:sldMk cId="1402601650" sldId="303"/>
            <ac:grpSpMk id="38" creationId="{2A636831-34CB-920E-7818-9B1024826921}"/>
          </ac:grpSpMkLst>
        </pc:grpChg>
        <pc:grpChg chg="mod">
          <ac:chgData name="Santiago Francisco Arellano Jaramillo" userId="43a57547-92c4-49ff-82a3-1c883402dc9d" providerId="ADAL" clId="{B8070FE5-6ADD-4E29-AA95-D33473B706ED}" dt="2024-12-24T22:06:36.204" v="17894" actId="164"/>
          <ac:grpSpMkLst>
            <pc:docMk/>
            <pc:sldMk cId="1402601650" sldId="303"/>
            <ac:grpSpMk id="39" creationId="{C23508BB-48CC-2C89-9698-58AB70591908}"/>
          </ac:grpSpMkLst>
        </pc:grpChg>
      </pc:sldChg>
      <pc:sldChg chg="add del setBg">
        <pc:chgData name="Santiago Francisco Arellano Jaramillo" userId="43a57547-92c4-49ff-82a3-1c883402dc9d" providerId="ADAL" clId="{B8070FE5-6ADD-4E29-AA95-D33473B706ED}" dt="2024-12-24T20:59:12.056" v="17662" actId="47"/>
        <pc:sldMkLst>
          <pc:docMk/>
          <pc:sldMk cId="3623902287" sldId="303"/>
        </pc:sldMkLst>
      </pc:sldChg>
      <pc:sldChg chg="modSp mod">
        <pc:chgData name="Santiago Francisco Arellano Jaramillo" userId="43a57547-92c4-49ff-82a3-1c883402dc9d" providerId="ADAL" clId="{B8070FE5-6ADD-4E29-AA95-D33473B706ED}" dt="2024-12-30T15:48:26.326" v="18492" actId="313"/>
        <pc:sldMkLst>
          <pc:docMk/>
          <pc:sldMk cId="2909443588" sldId="307"/>
        </pc:sldMkLst>
        <pc:spChg chg="mod">
          <ac:chgData name="Santiago Francisco Arellano Jaramillo" userId="43a57547-92c4-49ff-82a3-1c883402dc9d" providerId="ADAL" clId="{B8070FE5-6ADD-4E29-AA95-D33473B706ED}" dt="2024-12-30T15:48:26.326" v="18492" actId="313"/>
          <ac:spMkLst>
            <pc:docMk/>
            <pc:sldMk cId="2909443588" sldId="307"/>
            <ac:spMk id="23" creationId="{51C66095-FA72-C9F9-481C-06AB515FEE52}"/>
          </ac:spMkLst>
        </pc:spChg>
      </pc:sldChg>
      <pc:sldChg chg="addSp delSp modSp mod">
        <pc:chgData name="Santiago Francisco Arellano Jaramillo" userId="43a57547-92c4-49ff-82a3-1c883402dc9d" providerId="ADAL" clId="{B8070FE5-6ADD-4E29-AA95-D33473B706ED}" dt="2024-12-30T15:54:12.149" v="18798" actId="1038"/>
        <pc:sldMkLst>
          <pc:docMk/>
          <pc:sldMk cId="2125409480" sldId="308"/>
        </pc:sldMkLst>
        <pc:spChg chg="mod">
          <ac:chgData name="Santiago Francisco Arellano Jaramillo" userId="43a57547-92c4-49ff-82a3-1c883402dc9d" providerId="ADAL" clId="{B8070FE5-6ADD-4E29-AA95-D33473B706ED}" dt="2024-12-30T15:48:43.584" v="18516" actId="120"/>
          <ac:spMkLst>
            <pc:docMk/>
            <pc:sldMk cId="2125409480" sldId="308"/>
            <ac:spMk id="23" creationId="{00ED8B5D-B998-0470-F2DB-9B2C02288958}"/>
          </ac:spMkLst>
        </pc:spChg>
        <pc:spChg chg="mod">
          <ac:chgData name="Santiago Francisco Arellano Jaramillo" userId="43a57547-92c4-49ff-82a3-1c883402dc9d" providerId="ADAL" clId="{B8070FE5-6ADD-4E29-AA95-D33473B706ED}" dt="2024-12-30T15:54:03.035" v="18792" actId="1076"/>
          <ac:spMkLst>
            <pc:docMk/>
            <pc:sldMk cId="2125409480" sldId="308"/>
            <ac:spMk id="44" creationId="{6457B4B6-7DA0-C528-71DC-8148976BD715}"/>
          </ac:spMkLst>
        </pc:spChg>
        <pc:picChg chg="add mod">
          <ac:chgData name="Santiago Francisco Arellano Jaramillo" userId="43a57547-92c4-49ff-82a3-1c883402dc9d" providerId="ADAL" clId="{B8070FE5-6ADD-4E29-AA95-D33473B706ED}" dt="2024-12-30T15:54:12.149" v="18798" actId="1038"/>
          <ac:picMkLst>
            <pc:docMk/>
            <pc:sldMk cId="2125409480" sldId="308"/>
            <ac:picMk id="17" creationId="{230C2489-8CCA-D4BD-EE3A-C23083F8DBD5}"/>
          </ac:picMkLst>
        </pc:picChg>
      </pc:sldChg>
      <pc:sldChg chg="modSp add mod ord">
        <pc:chgData name="Santiago Francisco Arellano Jaramillo" userId="43a57547-92c4-49ff-82a3-1c883402dc9d" providerId="ADAL" clId="{B8070FE5-6ADD-4E29-AA95-D33473B706ED}" dt="2025-01-07T17:17:12.267" v="21657"/>
        <pc:sldMkLst>
          <pc:docMk/>
          <pc:sldMk cId="1801042932" sldId="309"/>
        </pc:sldMkLst>
        <pc:spChg chg="mod">
          <ac:chgData name="Santiago Francisco Arellano Jaramillo" userId="43a57547-92c4-49ff-82a3-1c883402dc9d" providerId="ADAL" clId="{B8070FE5-6ADD-4E29-AA95-D33473B706ED}" dt="2024-12-30T16:04:10.167" v="19710" actId="20577"/>
          <ac:spMkLst>
            <pc:docMk/>
            <pc:sldMk cId="1801042932" sldId="309"/>
            <ac:spMk id="32" creationId="{48A8192A-6B62-44A4-8A6C-CDBA168D0AEF}"/>
          </ac:spMkLst>
        </pc:spChg>
        <pc:graphicFrameChg chg="mod">
          <ac:chgData name="Santiago Francisco Arellano Jaramillo" userId="43a57547-92c4-49ff-82a3-1c883402dc9d" providerId="ADAL" clId="{B8070FE5-6ADD-4E29-AA95-D33473B706ED}" dt="2024-12-30T16:07:16.221" v="20146" actId="20577"/>
          <ac:graphicFrameMkLst>
            <pc:docMk/>
            <pc:sldMk cId="1801042932" sldId="309"/>
            <ac:graphicFrameMk id="2" creationId="{7EAD8F18-49F9-DC34-611E-1E0076363E5B}"/>
          </ac:graphicFrameMkLst>
        </pc:graphicFrameChg>
      </pc:sldChg>
      <pc:sldChg chg="addSp delSp modSp add mod ord">
        <pc:chgData name="Santiago Francisco Arellano Jaramillo" userId="43a57547-92c4-49ff-82a3-1c883402dc9d" providerId="ADAL" clId="{B8070FE5-6ADD-4E29-AA95-D33473B706ED}" dt="2025-01-07T18:01:09.015" v="21659"/>
        <pc:sldMkLst>
          <pc:docMk/>
          <pc:sldMk cId="904850288" sldId="310"/>
        </pc:sldMkLst>
        <pc:spChg chg="mod">
          <ac:chgData name="Santiago Francisco Arellano Jaramillo" userId="43a57547-92c4-49ff-82a3-1c883402dc9d" providerId="ADAL" clId="{B8070FE5-6ADD-4E29-AA95-D33473B706ED}" dt="2024-12-30T16:04:55.677" v="19745" actId="20577"/>
          <ac:spMkLst>
            <pc:docMk/>
            <pc:sldMk cId="904850288" sldId="310"/>
            <ac:spMk id="13" creationId="{219A512D-8B77-4F2D-45B9-74D36E4C8A8E}"/>
          </ac:spMkLst>
        </pc:spChg>
        <pc:spChg chg="mod">
          <ac:chgData name="Santiago Francisco Arellano Jaramillo" userId="43a57547-92c4-49ff-82a3-1c883402dc9d" providerId="ADAL" clId="{B8070FE5-6ADD-4E29-AA95-D33473B706ED}" dt="2024-12-30T16:07:27.491" v="20150" actId="1076"/>
          <ac:spMkLst>
            <pc:docMk/>
            <pc:sldMk cId="904850288" sldId="310"/>
            <ac:spMk id="44" creationId="{02AC284E-79E6-619A-CECD-C811D2697776}"/>
          </ac:spMkLst>
        </pc:spChg>
        <pc:picChg chg="add mod">
          <ac:chgData name="Santiago Francisco Arellano Jaramillo" userId="43a57547-92c4-49ff-82a3-1c883402dc9d" providerId="ADAL" clId="{B8070FE5-6ADD-4E29-AA95-D33473B706ED}" dt="2024-12-30T16:10:02.648" v="20161" actId="1076"/>
          <ac:picMkLst>
            <pc:docMk/>
            <pc:sldMk cId="904850288" sldId="310"/>
            <ac:picMk id="25" creationId="{04AFE45E-54D5-2121-B50D-4C8273ECFD10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01T00:05:04.964" v="20210" actId="313"/>
        <pc:sldMkLst>
          <pc:docMk/>
          <pc:sldMk cId="1378805937" sldId="311"/>
        </pc:sldMkLst>
        <pc:spChg chg="mod">
          <ac:chgData name="Santiago Francisco Arellano Jaramillo" userId="43a57547-92c4-49ff-82a3-1c883402dc9d" providerId="ADAL" clId="{B8070FE5-6ADD-4E29-AA95-D33473B706ED}" dt="2025-01-01T00:05:04.964" v="20210" actId="313"/>
          <ac:spMkLst>
            <pc:docMk/>
            <pc:sldMk cId="1378805937" sldId="311"/>
            <ac:spMk id="530" creationId="{7CA9A7CA-B86C-D789-0C57-6C74A6D9F1A0}"/>
          </ac:spMkLst>
        </pc:spChg>
      </pc:sldChg>
      <pc:sldChg chg="addSp delSp modSp add mod">
        <pc:chgData name="Santiago Francisco Arellano Jaramillo" userId="43a57547-92c4-49ff-82a3-1c883402dc9d" providerId="ADAL" clId="{B8070FE5-6ADD-4E29-AA95-D33473B706ED}" dt="2025-01-15T03:49:47.877" v="23907" actId="478"/>
        <pc:sldMkLst>
          <pc:docMk/>
          <pc:sldMk cId="3053859924" sldId="312"/>
        </pc:sldMkLst>
        <pc:spChg chg="mod topLvl">
          <ac:chgData name="Santiago Francisco Arellano Jaramillo" userId="43a57547-92c4-49ff-82a3-1c883402dc9d" providerId="ADAL" clId="{B8070FE5-6ADD-4E29-AA95-D33473B706ED}" dt="2025-01-01T00:18:26.823" v="21652" actId="165"/>
          <ac:spMkLst>
            <pc:docMk/>
            <pc:sldMk cId="3053859924" sldId="312"/>
            <ac:spMk id="6" creationId="{38CC324D-91D5-7BBF-6D8B-35F52B3C5543}"/>
          </ac:spMkLst>
        </pc:spChg>
        <pc:spChg chg="mod topLvl">
          <ac:chgData name="Santiago Francisco Arellano Jaramillo" userId="43a57547-92c4-49ff-82a3-1c883402dc9d" providerId="ADAL" clId="{B8070FE5-6ADD-4E29-AA95-D33473B706ED}" dt="2025-01-01T00:18:34.635" v="21653" actId="554"/>
          <ac:spMkLst>
            <pc:docMk/>
            <pc:sldMk cId="3053859924" sldId="312"/>
            <ac:spMk id="7" creationId="{D313EE0F-8756-6078-4108-482730B2C9AB}"/>
          </ac:spMkLst>
        </pc:spChg>
        <pc:spChg chg="mod">
          <ac:chgData name="Santiago Francisco Arellano Jaramillo" userId="43a57547-92c4-49ff-82a3-1c883402dc9d" providerId="ADAL" clId="{B8070FE5-6ADD-4E29-AA95-D33473B706ED}" dt="2025-01-01T00:18:26.823" v="21652" actId="165"/>
          <ac:spMkLst>
            <pc:docMk/>
            <pc:sldMk cId="3053859924" sldId="312"/>
            <ac:spMk id="31" creationId="{3DC0975D-F9EB-2E0C-15BB-6106482B7526}"/>
          </ac:spMkLst>
        </pc:spChg>
        <pc:spChg chg="mod">
          <ac:chgData name="Santiago Francisco Arellano Jaramillo" userId="43a57547-92c4-49ff-82a3-1c883402dc9d" providerId="ADAL" clId="{B8070FE5-6ADD-4E29-AA95-D33473B706ED}" dt="2025-01-01T00:18:26.823" v="21652" actId="165"/>
          <ac:spMkLst>
            <pc:docMk/>
            <pc:sldMk cId="3053859924" sldId="312"/>
            <ac:spMk id="32" creationId="{D02EFFDD-CE38-AC70-76C4-B2D05417EF4D}"/>
          </ac:spMkLst>
        </pc:spChg>
        <pc:spChg chg="mod">
          <ac:chgData name="Santiago Francisco Arellano Jaramillo" userId="43a57547-92c4-49ff-82a3-1c883402dc9d" providerId="ADAL" clId="{B8070FE5-6ADD-4E29-AA95-D33473B706ED}" dt="2025-01-01T00:18:23.955" v="21651" actId="165"/>
          <ac:spMkLst>
            <pc:docMk/>
            <pc:sldMk cId="3053859924" sldId="312"/>
            <ac:spMk id="295" creationId="{9E4A9B24-FCA2-40F0-6FFB-973706EF01AB}"/>
          </ac:spMkLst>
        </pc:spChg>
        <pc:spChg chg="mod">
          <ac:chgData name="Santiago Francisco Arellano Jaramillo" userId="43a57547-92c4-49ff-82a3-1c883402dc9d" providerId="ADAL" clId="{B8070FE5-6ADD-4E29-AA95-D33473B706ED}" dt="2025-01-01T00:18:23.955" v="21651" actId="165"/>
          <ac:spMkLst>
            <pc:docMk/>
            <pc:sldMk cId="3053859924" sldId="312"/>
            <ac:spMk id="296" creationId="{7C8AB81F-3382-243B-E6C5-4C5D2CE90F8E}"/>
          </ac:spMkLst>
        </pc:spChg>
        <pc:spChg chg="mod">
          <ac:chgData name="Santiago Francisco Arellano Jaramillo" userId="43a57547-92c4-49ff-82a3-1c883402dc9d" providerId="ADAL" clId="{B8070FE5-6ADD-4E29-AA95-D33473B706ED}" dt="2025-01-01T00:18:21.508" v="21650" actId="165"/>
          <ac:spMkLst>
            <pc:docMk/>
            <pc:sldMk cId="3053859924" sldId="312"/>
            <ac:spMk id="298" creationId="{359DFA53-CC39-2D39-5D0C-1791B4D8C883}"/>
          </ac:spMkLst>
        </pc:spChg>
        <pc:spChg chg="mod">
          <ac:chgData name="Santiago Francisco Arellano Jaramillo" userId="43a57547-92c4-49ff-82a3-1c883402dc9d" providerId="ADAL" clId="{B8070FE5-6ADD-4E29-AA95-D33473B706ED}" dt="2025-01-01T00:18:21.508" v="21650" actId="165"/>
          <ac:spMkLst>
            <pc:docMk/>
            <pc:sldMk cId="3053859924" sldId="312"/>
            <ac:spMk id="299" creationId="{F98687C4-9FDB-1480-1B51-4F18040656B0}"/>
          </ac:spMkLst>
        </pc:spChg>
        <pc:spChg chg="mod topLvl">
          <ac:chgData name="Santiago Francisco Arellano Jaramillo" userId="43a57547-92c4-49ff-82a3-1c883402dc9d" providerId="ADAL" clId="{B8070FE5-6ADD-4E29-AA95-D33473B706ED}" dt="2025-01-01T00:18:23.955" v="21651" actId="165"/>
          <ac:spMkLst>
            <pc:docMk/>
            <pc:sldMk cId="3053859924" sldId="312"/>
            <ac:spMk id="300" creationId="{10A9593B-9668-32AF-AB2D-F18EA0716965}"/>
          </ac:spMkLst>
        </pc:spChg>
        <pc:spChg chg="mod topLvl">
          <ac:chgData name="Santiago Francisco Arellano Jaramillo" userId="43a57547-92c4-49ff-82a3-1c883402dc9d" providerId="ADAL" clId="{B8070FE5-6ADD-4E29-AA95-D33473B706ED}" dt="2025-01-01T00:18:34.635" v="21653" actId="554"/>
          <ac:spMkLst>
            <pc:docMk/>
            <pc:sldMk cId="3053859924" sldId="312"/>
            <ac:spMk id="301" creationId="{B8B942FD-5746-1124-19B3-9AA0E7F7557C}"/>
          </ac:spMkLst>
        </pc:spChg>
        <pc:spChg chg="mod topLvl">
          <ac:chgData name="Santiago Francisco Arellano Jaramillo" userId="43a57547-92c4-49ff-82a3-1c883402dc9d" providerId="ADAL" clId="{B8070FE5-6ADD-4E29-AA95-D33473B706ED}" dt="2025-01-01T00:18:21.508" v="21650" actId="165"/>
          <ac:spMkLst>
            <pc:docMk/>
            <pc:sldMk cId="3053859924" sldId="312"/>
            <ac:spMk id="302" creationId="{D68A9A90-7E38-8726-DF92-FB0A0CE4B653}"/>
          </ac:spMkLst>
        </pc:spChg>
        <pc:spChg chg="mod topLvl">
          <ac:chgData name="Santiago Francisco Arellano Jaramillo" userId="43a57547-92c4-49ff-82a3-1c883402dc9d" providerId="ADAL" clId="{B8070FE5-6ADD-4E29-AA95-D33473B706ED}" dt="2025-01-15T03:49:40.754" v="23904" actId="20577"/>
          <ac:spMkLst>
            <pc:docMk/>
            <pc:sldMk cId="3053859924" sldId="312"/>
            <ac:spMk id="303" creationId="{94BB960C-8792-6874-3F2B-8256F3883011}"/>
          </ac:spMkLst>
        </pc:spChg>
        <pc:grpChg chg="mod topLvl">
          <ac:chgData name="Santiago Francisco Arellano Jaramillo" userId="43a57547-92c4-49ff-82a3-1c883402dc9d" providerId="ADAL" clId="{B8070FE5-6ADD-4E29-AA95-D33473B706ED}" dt="2025-01-01T00:18:26.823" v="21652" actId="165"/>
          <ac:grpSpMkLst>
            <pc:docMk/>
            <pc:sldMk cId="3053859924" sldId="312"/>
            <ac:grpSpMk id="5" creationId="{DCBFD941-BBDD-3C50-E0F3-8681DC1347EB}"/>
          </ac:grpSpMkLst>
        </pc:grpChg>
        <pc:grpChg chg="del mod topLvl">
          <ac:chgData name="Santiago Francisco Arellano Jaramillo" userId="43a57547-92c4-49ff-82a3-1c883402dc9d" providerId="ADAL" clId="{B8070FE5-6ADD-4E29-AA95-D33473B706ED}" dt="2025-01-15T03:49:45.860" v="23906" actId="478"/>
          <ac:grpSpMkLst>
            <pc:docMk/>
            <pc:sldMk cId="3053859924" sldId="312"/>
            <ac:grpSpMk id="8" creationId="{A86F81D2-1DDF-AEBC-35DC-4532CB8FE358}"/>
          </ac:grpSpMkLst>
        </pc:grpChg>
        <pc:grpChg chg="del mod topLvl">
          <ac:chgData name="Santiago Francisco Arellano Jaramillo" userId="43a57547-92c4-49ff-82a3-1c883402dc9d" providerId="ADAL" clId="{B8070FE5-6ADD-4E29-AA95-D33473B706ED}" dt="2025-01-15T03:49:47.877" v="23907" actId="478"/>
          <ac:grpSpMkLst>
            <pc:docMk/>
            <pc:sldMk cId="3053859924" sldId="312"/>
            <ac:grpSpMk id="10" creationId="{F01FA26F-C045-F276-25D9-F8A4167249C5}"/>
          </ac:grpSpMkLst>
        </pc:grpChg>
        <pc:grpChg chg="mod topLvl">
          <ac:chgData name="Santiago Francisco Arellano Jaramillo" userId="43a57547-92c4-49ff-82a3-1c883402dc9d" providerId="ADAL" clId="{B8070FE5-6ADD-4E29-AA95-D33473B706ED}" dt="2025-01-01T00:18:23.955" v="21651" actId="165"/>
          <ac:grpSpMkLst>
            <pc:docMk/>
            <pc:sldMk cId="3053859924" sldId="312"/>
            <ac:grpSpMk id="294" creationId="{0850DD38-BCE0-9768-A4D3-8D0C6152AAC2}"/>
          </ac:grpSpMkLst>
        </pc:grpChg>
        <pc:grpChg chg="mod topLvl">
          <ac:chgData name="Santiago Francisco Arellano Jaramillo" userId="43a57547-92c4-49ff-82a3-1c883402dc9d" providerId="ADAL" clId="{B8070FE5-6ADD-4E29-AA95-D33473B706ED}" dt="2025-01-01T00:18:21.508" v="21650" actId="165"/>
          <ac:grpSpMkLst>
            <pc:docMk/>
            <pc:sldMk cId="3053859924" sldId="312"/>
            <ac:grpSpMk id="297" creationId="{6BCF9DB7-8E33-611D-6AFE-AADA850ECB51}"/>
          </ac:grpSpMkLst>
        </pc:grpChg>
        <pc:grpChg chg="del mod topLvl">
          <ac:chgData name="Santiago Francisco Arellano Jaramillo" userId="43a57547-92c4-49ff-82a3-1c883402dc9d" providerId="ADAL" clId="{B8070FE5-6ADD-4E29-AA95-D33473B706ED}" dt="2025-01-15T03:49:43.084" v="23905" actId="478"/>
          <ac:grpSpMkLst>
            <pc:docMk/>
            <pc:sldMk cId="3053859924" sldId="312"/>
            <ac:grpSpMk id="311" creationId="{0DFC34E9-95D0-CA99-3B13-7F7805D23489}"/>
          </ac:grpSpMkLst>
        </pc:grpChg>
      </pc:sldChg>
      <pc:sldChg chg="addSp delSp modSp add mod">
        <pc:chgData name="Santiago Francisco Arellano Jaramillo" userId="43a57547-92c4-49ff-82a3-1c883402dc9d" providerId="ADAL" clId="{B8070FE5-6ADD-4E29-AA95-D33473B706ED}" dt="2025-01-13T02:50:41.333" v="21793" actId="1076"/>
        <pc:sldMkLst>
          <pc:docMk/>
          <pc:sldMk cId="3933043406" sldId="319"/>
        </pc:sldMkLst>
        <pc:spChg chg="add mod">
          <ac:chgData name="Santiago Francisco Arellano Jaramillo" userId="43a57547-92c4-49ff-82a3-1c883402dc9d" providerId="ADAL" clId="{B8070FE5-6ADD-4E29-AA95-D33473B706ED}" dt="2025-01-13T02:50:41.333" v="21793" actId="1076"/>
          <ac:spMkLst>
            <pc:docMk/>
            <pc:sldMk cId="3933043406" sldId="319"/>
            <ac:spMk id="7" creationId="{B99D4FAB-7418-4F72-141E-19513BBEE607}"/>
          </ac:spMkLst>
        </pc:spChg>
        <pc:grpChg chg="add mod">
          <ac:chgData name="Santiago Francisco Arellano Jaramillo" userId="43a57547-92c4-49ff-82a3-1c883402dc9d" providerId="ADAL" clId="{B8070FE5-6ADD-4E29-AA95-D33473B706ED}" dt="2025-01-13T02:50:11.259" v="21785" actId="1076"/>
          <ac:grpSpMkLst>
            <pc:docMk/>
            <pc:sldMk cId="3933043406" sldId="319"/>
            <ac:grpSpMk id="8" creationId="{E5C3A35A-5C3D-273C-7C36-2A9FDE09ECB9}"/>
          </ac:grpSpMkLst>
        </pc:grpChg>
        <pc:picChg chg="add mod">
          <ac:chgData name="Santiago Francisco Arellano Jaramillo" userId="43a57547-92c4-49ff-82a3-1c883402dc9d" providerId="ADAL" clId="{B8070FE5-6ADD-4E29-AA95-D33473B706ED}" dt="2025-01-13T02:48:00.793" v="21718" actId="164"/>
          <ac:picMkLst>
            <pc:docMk/>
            <pc:sldMk cId="3933043406" sldId="319"/>
            <ac:picMk id="6" creationId="{48AA73C4-5C8B-6B8D-D047-1FF182CBFEB8}"/>
          </ac:picMkLst>
        </pc:picChg>
        <pc:picChg chg="mod">
          <ac:chgData name="Santiago Francisco Arellano Jaramillo" userId="43a57547-92c4-49ff-82a3-1c883402dc9d" providerId="ADAL" clId="{B8070FE5-6ADD-4E29-AA95-D33473B706ED}" dt="2025-01-13T02:48:00.793" v="21718" actId="164"/>
          <ac:picMkLst>
            <pc:docMk/>
            <pc:sldMk cId="3933043406" sldId="319"/>
            <ac:picMk id="528" creationId="{0150CC30-A7B2-10AD-8F86-7D3F72B95542}"/>
          </ac:picMkLst>
        </pc:picChg>
      </pc:sldChg>
      <pc:sldChg chg="addSp delSp modSp add del mod">
        <pc:chgData name="Santiago Francisco Arellano Jaramillo" userId="43a57547-92c4-49ff-82a3-1c883402dc9d" providerId="ADAL" clId="{B8070FE5-6ADD-4E29-AA95-D33473B706ED}" dt="2025-01-13T02:50:49.976" v="21795" actId="47"/>
        <pc:sldMkLst>
          <pc:docMk/>
          <pc:sldMk cId="3330396993" sldId="320"/>
        </pc:sldMkLst>
      </pc:sldChg>
      <pc:sldChg chg="modSp add mod">
        <pc:chgData name="Santiago Francisco Arellano Jaramillo" userId="43a57547-92c4-49ff-82a3-1c883402dc9d" providerId="ADAL" clId="{B8070FE5-6ADD-4E29-AA95-D33473B706ED}" dt="2025-01-13T02:52:33.644" v="21821" actId="20577"/>
        <pc:sldMkLst>
          <pc:docMk/>
          <pc:sldMk cId="228490015" sldId="321"/>
        </pc:sldMkLst>
        <pc:spChg chg="mod">
          <ac:chgData name="Santiago Francisco Arellano Jaramillo" userId="43a57547-92c4-49ff-82a3-1c883402dc9d" providerId="ADAL" clId="{B8070FE5-6ADD-4E29-AA95-D33473B706ED}" dt="2025-01-13T02:52:33.644" v="21821" actId="20577"/>
          <ac:spMkLst>
            <pc:docMk/>
            <pc:sldMk cId="228490015" sldId="321"/>
            <ac:spMk id="7" creationId="{E1A8DD15-09A0-C422-BD14-18501C42C01F}"/>
          </ac:spMkLst>
        </pc:spChg>
        <pc:grpChg chg="mod">
          <ac:chgData name="Santiago Francisco Arellano Jaramillo" userId="43a57547-92c4-49ff-82a3-1c883402dc9d" providerId="ADAL" clId="{B8070FE5-6ADD-4E29-AA95-D33473B706ED}" dt="2025-01-13T02:51:01.309" v="21796" actId="14826"/>
          <ac:grpSpMkLst>
            <pc:docMk/>
            <pc:sldMk cId="228490015" sldId="321"/>
            <ac:grpSpMk id="8" creationId="{3ADBCABE-05E7-84AA-13E5-4F7CA6710C2F}"/>
          </ac:grpSpMkLst>
        </pc:grpChg>
        <pc:picChg chg="mod">
          <ac:chgData name="Santiago Francisco Arellano Jaramillo" userId="43a57547-92c4-49ff-82a3-1c883402dc9d" providerId="ADAL" clId="{B8070FE5-6ADD-4E29-AA95-D33473B706ED}" dt="2025-01-13T02:51:01.309" v="21796" actId="14826"/>
          <ac:picMkLst>
            <pc:docMk/>
            <pc:sldMk cId="228490015" sldId="321"/>
            <ac:picMk id="6" creationId="{C94D2438-591A-2ABC-0E25-204A7377E3F3}"/>
          </ac:picMkLst>
        </pc:picChg>
        <pc:picChg chg="mod">
          <ac:chgData name="Santiago Francisco Arellano Jaramillo" userId="43a57547-92c4-49ff-82a3-1c883402dc9d" providerId="ADAL" clId="{B8070FE5-6ADD-4E29-AA95-D33473B706ED}" dt="2025-01-13T02:51:01.309" v="21796" actId="14826"/>
          <ac:picMkLst>
            <pc:docMk/>
            <pc:sldMk cId="228490015" sldId="321"/>
            <ac:picMk id="528" creationId="{9B1B6F69-ECB8-3344-2DD9-7F0A7EEDC96A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5-01-13T04:13:14.492" v="22996" actId="114"/>
        <pc:sldMkLst>
          <pc:docMk/>
          <pc:sldMk cId="975142601" sldId="322"/>
        </pc:sldMkLst>
        <pc:spChg chg="mod">
          <ac:chgData name="Santiago Francisco Arellano Jaramillo" userId="43a57547-92c4-49ff-82a3-1c883402dc9d" providerId="ADAL" clId="{B8070FE5-6ADD-4E29-AA95-D33473B706ED}" dt="2025-01-13T04:05:26.413" v="21855" actId="790"/>
          <ac:spMkLst>
            <pc:docMk/>
            <pc:sldMk cId="975142601" sldId="322"/>
            <ac:spMk id="3" creationId="{10838A4D-AF73-51A9-388E-27AB5930E0FD}"/>
          </ac:spMkLst>
        </pc:spChg>
        <pc:spChg chg="mod">
          <ac:chgData name="Santiago Francisco Arellano Jaramillo" userId="43a57547-92c4-49ff-82a3-1c883402dc9d" providerId="ADAL" clId="{B8070FE5-6ADD-4E29-AA95-D33473B706ED}" dt="2025-01-13T04:05:26.413" v="21855" actId="790"/>
          <ac:spMkLst>
            <pc:docMk/>
            <pc:sldMk cId="975142601" sldId="322"/>
            <ac:spMk id="7" creationId="{1288621C-6DCB-D4E2-6A4E-CCC90E6D6D6D}"/>
          </ac:spMkLst>
        </pc:spChg>
        <pc:spChg chg="mod">
          <ac:chgData name="Santiago Francisco Arellano Jaramillo" userId="43a57547-92c4-49ff-82a3-1c883402dc9d" providerId="ADAL" clId="{B8070FE5-6ADD-4E29-AA95-D33473B706ED}" dt="2025-01-13T04:05:26.413" v="21855" actId="790"/>
          <ac:spMkLst>
            <pc:docMk/>
            <pc:sldMk cId="975142601" sldId="322"/>
            <ac:spMk id="8" creationId="{ABB7533C-2332-DF37-989D-E9BB2F4B4CF8}"/>
          </ac:spMkLst>
        </pc:spChg>
        <pc:spChg chg="mod">
          <ac:chgData name="Santiago Francisco Arellano Jaramillo" userId="43a57547-92c4-49ff-82a3-1c883402dc9d" providerId="ADAL" clId="{B8070FE5-6ADD-4E29-AA95-D33473B706ED}" dt="2025-01-13T04:05:26.413" v="21855" actId="790"/>
          <ac:spMkLst>
            <pc:docMk/>
            <pc:sldMk cId="975142601" sldId="322"/>
            <ac:spMk id="9" creationId="{A0DC8FEC-AAC1-B043-1B71-85FCC7E6B4F1}"/>
          </ac:spMkLst>
        </pc:spChg>
        <pc:spChg chg="mod">
          <ac:chgData name="Santiago Francisco Arellano Jaramillo" userId="43a57547-92c4-49ff-82a3-1c883402dc9d" providerId="ADAL" clId="{B8070FE5-6ADD-4E29-AA95-D33473B706ED}" dt="2025-01-13T04:05:26.413" v="21855" actId="790"/>
          <ac:spMkLst>
            <pc:docMk/>
            <pc:sldMk cId="975142601" sldId="322"/>
            <ac:spMk id="12" creationId="{B42A6CEB-FFED-D4DC-90E1-EFF91D78E833}"/>
          </ac:spMkLst>
        </pc:spChg>
        <pc:spChg chg="mod">
          <ac:chgData name="Santiago Francisco Arellano Jaramillo" userId="43a57547-92c4-49ff-82a3-1c883402dc9d" providerId="ADAL" clId="{B8070FE5-6ADD-4E29-AA95-D33473B706ED}" dt="2025-01-13T04:05:26.413" v="21855" actId="790"/>
          <ac:spMkLst>
            <pc:docMk/>
            <pc:sldMk cId="975142601" sldId="322"/>
            <ac:spMk id="13" creationId="{9F2BE83D-36FC-55CB-170B-C7062A0BA016}"/>
          </ac:spMkLst>
        </pc:spChg>
        <pc:spChg chg="add mod topLvl">
          <ac:chgData name="Santiago Francisco Arellano Jaramillo" userId="43a57547-92c4-49ff-82a3-1c883402dc9d" providerId="ADAL" clId="{B8070FE5-6ADD-4E29-AA95-D33473B706ED}" dt="2025-01-13T04:06:40.931" v="21899" actId="165"/>
          <ac:spMkLst>
            <pc:docMk/>
            <pc:sldMk cId="975142601" sldId="322"/>
            <ac:spMk id="14" creationId="{502B6759-C38A-50B4-EC60-B2D9E1B3E8EE}"/>
          </ac:spMkLst>
        </pc:spChg>
        <pc:spChg chg="add mod">
          <ac:chgData name="Santiago Francisco Arellano Jaramillo" userId="43a57547-92c4-49ff-82a3-1c883402dc9d" providerId="ADAL" clId="{B8070FE5-6ADD-4E29-AA95-D33473B706ED}" dt="2025-01-13T04:09:14.580" v="22343" actId="1076"/>
          <ac:spMkLst>
            <pc:docMk/>
            <pc:sldMk cId="975142601" sldId="322"/>
            <ac:spMk id="21" creationId="{68F6ED68-4291-A323-84A0-C816C285E569}"/>
          </ac:spMkLst>
        </pc:spChg>
        <pc:spChg chg="add mod">
          <ac:chgData name="Santiago Francisco Arellano Jaramillo" userId="43a57547-92c4-49ff-82a3-1c883402dc9d" providerId="ADAL" clId="{B8070FE5-6ADD-4E29-AA95-D33473B706ED}" dt="2025-01-13T04:13:14.492" v="22996" actId="114"/>
          <ac:spMkLst>
            <pc:docMk/>
            <pc:sldMk cId="975142601" sldId="322"/>
            <ac:spMk id="22" creationId="{105D5A1F-AB8A-0D45-8F2D-684016941CB7}"/>
          </ac:spMkLst>
        </pc:spChg>
        <pc:spChg chg="mod topLvl">
          <ac:chgData name="Santiago Francisco Arellano Jaramillo" userId="43a57547-92c4-49ff-82a3-1c883402dc9d" providerId="ADAL" clId="{B8070FE5-6ADD-4E29-AA95-D33473B706ED}" dt="2025-01-13T04:08:54.493" v="22326" actId="554"/>
          <ac:spMkLst>
            <pc:docMk/>
            <pc:sldMk cId="975142601" sldId="322"/>
            <ac:spMk id="23" creationId="{E76EF649-7723-3551-C0DB-8DC40AD5BE15}"/>
          </ac:spMkLst>
        </pc:spChg>
        <pc:spChg chg="mod ord topLvl">
          <ac:chgData name="Santiago Francisco Arellano Jaramillo" userId="43a57547-92c4-49ff-82a3-1c883402dc9d" providerId="ADAL" clId="{B8070FE5-6ADD-4E29-AA95-D33473B706ED}" dt="2025-01-13T04:06:51.044" v="21903" actId="167"/>
          <ac:spMkLst>
            <pc:docMk/>
            <pc:sldMk cId="975142601" sldId="322"/>
            <ac:spMk id="24" creationId="{DF155D4C-4216-D78C-90B3-38F303B8F7F7}"/>
          </ac:spMkLst>
        </pc:spChg>
        <pc:spChg chg="mod topLvl">
          <ac:chgData name="Santiago Francisco Arellano Jaramillo" userId="43a57547-92c4-49ff-82a3-1c883402dc9d" providerId="ADAL" clId="{B8070FE5-6ADD-4E29-AA95-D33473B706ED}" dt="2025-01-13T04:13:04.426" v="22993" actId="1076"/>
          <ac:spMkLst>
            <pc:docMk/>
            <pc:sldMk cId="975142601" sldId="322"/>
            <ac:spMk id="44" creationId="{AC326E4F-96CF-C285-32A0-0108391493DA}"/>
          </ac:spMkLst>
        </pc:spChg>
      </pc:sldChg>
      <pc:sldChg chg="addSp modSp add del mod modClrScheme chgLayout">
        <pc:chgData name="Santiago Francisco Arellano Jaramillo" userId="43a57547-92c4-49ff-82a3-1c883402dc9d" providerId="ADAL" clId="{B8070FE5-6ADD-4E29-AA95-D33473B706ED}" dt="2025-01-14T04:13:55.806" v="22999" actId="47"/>
        <pc:sldMkLst>
          <pc:docMk/>
          <pc:sldMk cId="223878895" sldId="323"/>
        </pc:sldMkLst>
        <pc:spChg chg="add mod ord">
          <ac:chgData name="Santiago Francisco Arellano Jaramillo" userId="43a57547-92c4-49ff-82a3-1c883402dc9d" providerId="ADAL" clId="{B8070FE5-6ADD-4E29-AA95-D33473B706ED}" dt="2025-01-14T04:13:52.920" v="22998" actId="700"/>
          <ac:spMkLst>
            <pc:docMk/>
            <pc:sldMk cId="223878895" sldId="323"/>
            <ac:spMk id="15" creationId="{7AC9CD35-B48A-3B2A-E786-E93DE2562A16}"/>
          </ac:spMkLst>
        </pc:spChg>
        <pc:spChg chg="add mod ord">
          <ac:chgData name="Santiago Francisco Arellano Jaramillo" userId="43a57547-92c4-49ff-82a3-1c883402dc9d" providerId="ADAL" clId="{B8070FE5-6ADD-4E29-AA95-D33473B706ED}" dt="2025-01-14T04:13:52.920" v="22998" actId="700"/>
          <ac:spMkLst>
            <pc:docMk/>
            <pc:sldMk cId="223878895" sldId="323"/>
            <ac:spMk id="16" creationId="{B9545918-55C4-87E1-66E7-62DD31F11716}"/>
          </ac:spMkLst>
        </pc:spChg>
        <pc:spChg chg="add mod ord">
          <ac:chgData name="Santiago Francisco Arellano Jaramillo" userId="43a57547-92c4-49ff-82a3-1c883402dc9d" providerId="ADAL" clId="{B8070FE5-6ADD-4E29-AA95-D33473B706ED}" dt="2025-01-14T04:13:52.920" v="22998" actId="700"/>
          <ac:spMkLst>
            <pc:docMk/>
            <pc:sldMk cId="223878895" sldId="323"/>
            <ac:spMk id="17" creationId="{CE9DBD3D-40B7-3762-6319-25CFCC543CF0}"/>
          </ac:spMkLst>
        </pc:spChg>
        <pc:spChg chg="add mod ord">
          <ac:chgData name="Santiago Francisco Arellano Jaramillo" userId="43a57547-92c4-49ff-82a3-1c883402dc9d" providerId="ADAL" clId="{B8070FE5-6ADD-4E29-AA95-D33473B706ED}" dt="2025-01-14T04:13:52.920" v="22998" actId="700"/>
          <ac:spMkLst>
            <pc:docMk/>
            <pc:sldMk cId="223878895" sldId="323"/>
            <ac:spMk id="18" creationId="{07F23F3E-322A-2A00-B6BF-4F4AFD853680}"/>
          </ac:spMkLst>
        </pc:spChg>
        <pc:spChg chg="add mod ord">
          <ac:chgData name="Santiago Francisco Arellano Jaramillo" userId="43a57547-92c4-49ff-82a3-1c883402dc9d" providerId="ADAL" clId="{B8070FE5-6ADD-4E29-AA95-D33473B706ED}" dt="2025-01-14T04:13:52.920" v="22998" actId="700"/>
          <ac:spMkLst>
            <pc:docMk/>
            <pc:sldMk cId="223878895" sldId="323"/>
            <ac:spMk id="19" creationId="{09045B99-0579-55DC-9A62-7B0097016101}"/>
          </ac:spMkLst>
        </pc:spChg>
        <pc:spChg chg="add mod ord">
          <ac:chgData name="Santiago Francisco Arellano Jaramillo" userId="43a57547-92c4-49ff-82a3-1c883402dc9d" providerId="ADAL" clId="{B8070FE5-6ADD-4E29-AA95-D33473B706ED}" dt="2025-01-14T04:13:52.920" v="22998" actId="700"/>
          <ac:spMkLst>
            <pc:docMk/>
            <pc:sldMk cId="223878895" sldId="323"/>
            <ac:spMk id="20" creationId="{79028109-BA78-BF30-350E-91A12502AB71}"/>
          </ac:spMkLst>
        </pc:spChg>
        <pc:spChg chg="add mod ord">
          <ac:chgData name="Santiago Francisco Arellano Jaramillo" userId="43a57547-92c4-49ff-82a3-1c883402dc9d" providerId="ADAL" clId="{B8070FE5-6ADD-4E29-AA95-D33473B706ED}" dt="2025-01-14T04:13:52.920" v="22998" actId="700"/>
          <ac:spMkLst>
            <pc:docMk/>
            <pc:sldMk cId="223878895" sldId="323"/>
            <ac:spMk id="25" creationId="{559FDC2C-B29C-697B-F4CB-AAE10366124D}"/>
          </ac:spMkLst>
        </pc:spChg>
        <pc:spChg chg="add mod ord">
          <ac:chgData name="Santiago Francisco Arellano Jaramillo" userId="43a57547-92c4-49ff-82a3-1c883402dc9d" providerId="ADAL" clId="{B8070FE5-6ADD-4E29-AA95-D33473B706ED}" dt="2025-01-14T04:13:52.920" v="22998" actId="700"/>
          <ac:spMkLst>
            <pc:docMk/>
            <pc:sldMk cId="223878895" sldId="323"/>
            <ac:spMk id="26" creationId="{EA1ADB12-CFEB-269E-9912-0D4C70B73A49}"/>
          </ac:spMkLst>
        </pc:spChg>
        <pc:spChg chg="add mod ord">
          <ac:chgData name="Santiago Francisco Arellano Jaramillo" userId="43a57547-92c4-49ff-82a3-1c883402dc9d" providerId="ADAL" clId="{B8070FE5-6ADD-4E29-AA95-D33473B706ED}" dt="2025-01-14T04:13:52.920" v="22998" actId="700"/>
          <ac:spMkLst>
            <pc:docMk/>
            <pc:sldMk cId="223878895" sldId="323"/>
            <ac:spMk id="27" creationId="{E8A98B63-2FC1-A00D-55F0-03A95FEFF1E1}"/>
          </ac:spMkLst>
        </pc:spChg>
      </pc:sldChg>
      <pc:sldChg chg="modSp add del mod">
        <pc:chgData name="Santiago Francisco Arellano Jaramillo" userId="43a57547-92c4-49ff-82a3-1c883402dc9d" providerId="ADAL" clId="{B8070FE5-6ADD-4E29-AA95-D33473B706ED}" dt="2025-01-13T04:12:28.953" v="22880" actId="47"/>
        <pc:sldMkLst>
          <pc:docMk/>
          <pc:sldMk cId="333326300" sldId="323"/>
        </pc:sldMkLst>
      </pc:sldChg>
      <pc:sldChg chg="addSp delSp modSp add del mod">
        <pc:chgData name="Santiago Francisco Arellano Jaramillo" userId="43a57547-92c4-49ff-82a3-1c883402dc9d" providerId="ADAL" clId="{B8070FE5-6ADD-4E29-AA95-D33473B706ED}" dt="2025-01-14T04:30:40.783" v="23243" actId="47"/>
        <pc:sldMkLst>
          <pc:docMk/>
          <pc:sldMk cId="3198991217" sldId="323"/>
        </pc:sldMkLst>
        <pc:spChg chg="del">
          <ac:chgData name="Santiago Francisco Arellano Jaramillo" userId="43a57547-92c4-49ff-82a3-1c883402dc9d" providerId="ADAL" clId="{B8070FE5-6ADD-4E29-AA95-D33473B706ED}" dt="2025-01-14T04:14:08.930" v="23003" actId="478"/>
          <ac:spMkLst>
            <pc:docMk/>
            <pc:sldMk cId="3198991217" sldId="323"/>
            <ac:spMk id="10" creationId="{B49CE525-C80A-1BC5-1AD3-9F417E684446}"/>
          </ac:spMkLst>
        </pc:spChg>
        <pc:spChg chg="del">
          <ac:chgData name="Santiago Francisco Arellano Jaramillo" userId="43a57547-92c4-49ff-82a3-1c883402dc9d" providerId="ADAL" clId="{B8070FE5-6ADD-4E29-AA95-D33473B706ED}" dt="2025-01-14T04:14:06.488" v="23001" actId="478"/>
          <ac:spMkLst>
            <pc:docMk/>
            <pc:sldMk cId="3198991217" sldId="323"/>
            <ac:spMk id="14" creationId="{D4EFC899-5332-11E8-7D15-80C0236118ED}"/>
          </ac:spMkLst>
        </pc:spChg>
        <pc:spChg chg="del">
          <ac:chgData name="Santiago Francisco Arellano Jaramillo" userId="43a57547-92c4-49ff-82a3-1c883402dc9d" providerId="ADAL" clId="{B8070FE5-6ADD-4E29-AA95-D33473B706ED}" dt="2025-01-14T04:14:06.488" v="23001" actId="478"/>
          <ac:spMkLst>
            <pc:docMk/>
            <pc:sldMk cId="3198991217" sldId="323"/>
            <ac:spMk id="21" creationId="{3BCD59EF-5B7B-4927-D9C0-051EBA44C7E9}"/>
          </ac:spMkLst>
        </pc:spChg>
        <pc:spChg chg="del">
          <ac:chgData name="Santiago Francisco Arellano Jaramillo" userId="43a57547-92c4-49ff-82a3-1c883402dc9d" providerId="ADAL" clId="{B8070FE5-6ADD-4E29-AA95-D33473B706ED}" dt="2025-01-14T04:14:06.488" v="23001" actId="478"/>
          <ac:spMkLst>
            <pc:docMk/>
            <pc:sldMk cId="3198991217" sldId="323"/>
            <ac:spMk id="22" creationId="{17D579B0-DB4E-1E23-B194-E6693F697261}"/>
          </ac:spMkLst>
        </pc:spChg>
        <pc:spChg chg="del">
          <ac:chgData name="Santiago Francisco Arellano Jaramillo" userId="43a57547-92c4-49ff-82a3-1c883402dc9d" providerId="ADAL" clId="{B8070FE5-6ADD-4E29-AA95-D33473B706ED}" dt="2025-01-14T04:14:06.488" v="23001" actId="478"/>
          <ac:spMkLst>
            <pc:docMk/>
            <pc:sldMk cId="3198991217" sldId="323"/>
            <ac:spMk id="23" creationId="{1C0AAB01-6BB8-7594-437B-D18A75355262}"/>
          </ac:spMkLst>
        </pc:spChg>
        <pc:spChg chg="del">
          <ac:chgData name="Santiago Francisco Arellano Jaramillo" userId="43a57547-92c4-49ff-82a3-1c883402dc9d" providerId="ADAL" clId="{B8070FE5-6ADD-4E29-AA95-D33473B706ED}" dt="2025-01-14T04:14:06.488" v="23001" actId="478"/>
          <ac:spMkLst>
            <pc:docMk/>
            <pc:sldMk cId="3198991217" sldId="323"/>
            <ac:spMk id="24" creationId="{C3D14195-D622-D74F-80B5-DB945F5B4AC7}"/>
          </ac:spMkLst>
        </pc:spChg>
        <pc:spChg chg="del">
          <ac:chgData name="Santiago Francisco Arellano Jaramillo" userId="43a57547-92c4-49ff-82a3-1c883402dc9d" providerId="ADAL" clId="{B8070FE5-6ADD-4E29-AA95-D33473B706ED}" dt="2025-01-14T04:14:06.488" v="23001" actId="478"/>
          <ac:spMkLst>
            <pc:docMk/>
            <pc:sldMk cId="3198991217" sldId="323"/>
            <ac:spMk id="44" creationId="{E64D441F-1743-15C3-055D-C07E8E1E183E}"/>
          </ac:spMkLst>
        </pc:spChg>
        <pc:grpChg chg="del">
          <ac:chgData name="Santiago Francisco Arellano Jaramillo" userId="43a57547-92c4-49ff-82a3-1c883402dc9d" providerId="ADAL" clId="{B8070FE5-6ADD-4E29-AA95-D33473B706ED}" dt="2025-01-14T04:14:07.966" v="23002" actId="478"/>
          <ac:grpSpMkLst>
            <pc:docMk/>
            <pc:sldMk cId="3198991217" sldId="323"/>
            <ac:grpSpMk id="11" creationId="{55AD85C2-5D38-34B2-905D-A21AC14BC19A}"/>
          </ac:grpSpMkLst>
        </pc:grpChg>
        <pc:picChg chg="add del mod">
          <ac:chgData name="Santiago Francisco Arellano Jaramillo" userId="43a57547-92c4-49ff-82a3-1c883402dc9d" providerId="ADAL" clId="{B8070FE5-6ADD-4E29-AA95-D33473B706ED}" dt="2025-01-14T04:15:32.923" v="23012" actId="478"/>
          <ac:picMkLst>
            <pc:docMk/>
            <pc:sldMk cId="3198991217" sldId="323"/>
            <ac:picMk id="16" creationId="{EE0248D2-EDA2-3E25-0EF5-7300004CE457}"/>
          </ac:picMkLst>
        </pc:picChg>
        <pc:picChg chg="add mod">
          <ac:chgData name="Santiago Francisco Arellano Jaramillo" userId="43a57547-92c4-49ff-82a3-1c883402dc9d" providerId="ADAL" clId="{B8070FE5-6ADD-4E29-AA95-D33473B706ED}" dt="2025-01-14T04:15:48.706" v="23032" actId="1036"/>
          <ac:picMkLst>
            <pc:docMk/>
            <pc:sldMk cId="3198991217" sldId="323"/>
            <ac:picMk id="18" creationId="{243D29E1-38DF-1CA8-9436-090D555BD532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5-01-14T04:24:12.620" v="23145" actId="1076"/>
        <pc:sldMkLst>
          <pc:docMk/>
          <pc:sldMk cId="4250887489" sldId="324"/>
        </pc:sldMkLst>
        <pc:spChg chg="mod">
          <ac:chgData name="Santiago Francisco Arellano Jaramillo" userId="43a57547-92c4-49ff-82a3-1c883402dc9d" providerId="ADAL" clId="{B8070FE5-6ADD-4E29-AA95-D33473B706ED}" dt="2025-01-14T04:18:36.543" v="23040"/>
          <ac:spMkLst>
            <pc:docMk/>
            <pc:sldMk cId="4250887489" sldId="324"/>
            <ac:spMk id="17" creationId="{EABFE106-5D11-F7A8-4069-FBAFA89EBB6B}"/>
          </ac:spMkLst>
        </pc:spChg>
        <pc:spChg chg="mod">
          <ac:chgData name="Santiago Francisco Arellano Jaramillo" userId="43a57547-92c4-49ff-82a3-1c883402dc9d" providerId="ADAL" clId="{B8070FE5-6ADD-4E29-AA95-D33473B706ED}" dt="2025-01-14T04:19:00.969" v="23072" actId="27636"/>
          <ac:spMkLst>
            <pc:docMk/>
            <pc:sldMk cId="4250887489" sldId="324"/>
            <ac:spMk id="18" creationId="{00473ED8-3132-7C4F-D334-9292A4E0869F}"/>
          </ac:spMkLst>
        </pc:spChg>
        <pc:grpChg chg="add mod">
          <ac:chgData name="Santiago Francisco Arellano Jaramillo" userId="43a57547-92c4-49ff-82a3-1c883402dc9d" providerId="ADAL" clId="{B8070FE5-6ADD-4E29-AA95-D33473B706ED}" dt="2025-01-14T04:19:07.524" v="23073" actId="1076"/>
          <ac:grpSpMkLst>
            <pc:docMk/>
            <pc:sldMk cId="4250887489" sldId="324"/>
            <ac:grpSpMk id="16" creationId="{5BFEB5E7-B3B0-3733-07F9-0CD2D505BD6A}"/>
          </ac:grpSpMkLst>
        </pc:grpChg>
        <pc:graphicFrameChg chg="del">
          <ac:chgData name="Santiago Francisco Arellano Jaramillo" userId="43a57547-92c4-49ff-82a3-1c883402dc9d" providerId="ADAL" clId="{B8070FE5-6ADD-4E29-AA95-D33473B706ED}" dt="2025-01-14T04:18:12.096" v="23034" actId="478"/>
          <ac:graphicFrameMkLst>
            <pc:docMk/>
            <pc:sldMk cId="4250887489" sldId="324"/>
            <ac:graphicFrameMk id="8" creationId="{0ED22C6F-5259-EE7E-8E6C-A611DFCFF4A8}"/>
          </ac:graphicFrameMkLst>
        </pc:graphicFrameChg>
        <pc:picChg chg="add del">
          <ac:chgData name="Santiago Francisco Arellano Jaramillo" userId="43a57547-92c4-49ff-82a3-1c883402dc9d" providerId="ADAL" clId="{B8070FE5-6ADD-4E29-AA95-D33473B706ED}" dt="2025-01-14T04:18:15.122" v="23036" actId="22"/>
          <ac:picMkLst>
            <pc:docMk/>
            <pc:sldMk cId="4250887489" sldId="324"/>
            <ac:picMk id="13" creationId="{91129770-081A-D33D-0500-59DA5F53EA29}"/>
          </ac:picMkLst>
        </pc:picChg>
        <pc:picChg chg="add mod">
          <ac:chgData name="Santiago Francisco Arellano Jaramillo" userId="43a57547-92c4-49ff-82a3-1c883402dc9d" providerId="ADAL" clId="{B8070FE5-6ADD-4E29-AA95-D33473B706ED}" dt="2025-01-14T04:24:12.620" v="23145" actId="1076"/>
          <ac:picMkLst>
            <pc:docMk/>
            <pc:sldMk cId="4250887489" sldId="324"/>
            <ac:picMk id="15" creationId="{C76E79A3-98C4-0EB1-A907-FF5743A6DD51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4T04:24:23.931" v="23147" actId="1076"/>
        <pc:sldMkLst>
          <pc:docMk/>
          <pc:sldMk cId="2756595877" sldId="325"/>
        </pc:sldMkLst>
        <pc:spChg chg="mod">
          <ac:chgData name="Santiago Francisco Arellano Jaramillo" userId="43a57547-92c4-49ff-82a3-1c883402dc9d" providerId="ADAL" clId="{B8070FE5-6ADD-4E29-AA95-D33473B706ED}" dt="2025-01-14T04:19:22.174" v="23099" actId="20577"/>
          <ac:spMkLst>
            <pc:docMk/>
            <pc:sldMk cId="2756595877" sldId="325"/>
            <ac:spMk id="18" creationId="{C6C9E76D-3AF5-0464-FB07-6641FD1CF06C}"/>
          </ac:spMkLst>
        </pc:spChg>
        <pc:picChg chg="mod">
          <ac:chgData name="Santiago Francisco Arellano Jaramillo" userId="43a57547-92c4-49ff-82a3-1c883402dc9d" providerId="ADAL" clId="{B8070FE5-6ADD-4E29-AA95-D33473B706ED}" dt="2025-01-14T04:24:23.931" v="23147" actId="1076"/>
          <ac:picMkLst>
            <pc:docMk/>
            <pc:sldMk cId="2756595877" sldId="325"/>
            <ac:picMk id="15" creationId="{B6FD1626-5AF8-3FEC-CE93-BB108DD9DB3F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5-01-14T04:22:53.139" v="23124" actId="1076"/>
        <pc:sldMkLst>
          <pc:docMk/>
          <pc:sldMk cId="2346953626" sldId="326"/>
        </pc:sldMkLst>
        <pc:spChg chg="mod">
          <ac:chgData name="Santiago Francisco Arellano Jaramillo" userId="43a57547-92c4-49ff-82a3-1c883402dc9d" providerId="ADAL" clId="{B8070FE5-6ADD-4E29-AA95-D33473B706ED}" dt="2025-01-14T04:20:50.808" v="23113" actId="20577"/>
          <ac:spMkLst>
            <pc:docMk/>
            <pc:sldMk cId="2346953626" sldId="326"/>
            <ac:spMk id="18" creationId="{FFB5CAA8-21EB-7898-BBEA-6B069E74BAD5}"/>
          </ac:spMkLst>
        </pc:spChg>
        <pc:picChg chg="add mod">
          <ac:chgData name="Santiago Francisco Arellano Jaramillo" userId="43a57547-92c4-49ff-82a3-1c883402dc9d" providerId="ADAL" clId="{B8070FE5-6ADD-4E29-AA95-D33473B706ED}" dt="2025-01-14T04:22:53.139" v="23124" actId="1076"/>
          <ac:picMkLst>
            <pc:docMk/>
            <pc:sldMk cId="2346953626" sldId="326"/>
            <ac:picMk id="12" creationId="{1A1AFD32-3966-BD8A-5FD6-46ACD1C8AD99}"/>
          </ac:picMkLst>
        </pc:picChg>
        <pc:picChg chg="del mod">
          <ac:chgData name="Santiago Francisco Arellano Jaramillo" userId="43a57547-92c4-49ff-82a3-1c883402dc9d" providerId="ADAL" clId="{B8070FE5-6ADD-4E29-AA95-D33473B706ED}" dt="2025-01-14T04:22:05.767" v="23118" actId="478"/>
          <ac:picMkLst>
            <pc:docMk/>
            <pc:sldMk cId="2346953626" sldId="326"/>
            <ac:picMk id="15" creationId="{DE060BB8-ED8C-D5E2-A58E-E7A683579AA0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4T04:24:02.330" v="23144" actId="1076"/>
        <pc:sldMkLst>
          <pc:docMk/>
          <pc:sldMk cId="1367967131" sldId="327"/>
        </pc:sldMkLst>
        <pc:spChg chg="mod">
          <ac:chgData name="Santiago Francisco Arellano Jaramillo" userId="43a57547-92c4-49ff-82a3-1c883402dc9d" providerId="ADAL" clId="{B8070FE5-6ADD-4E29-AA95-D33473B706ED}" dt="2025-01-14T04:23:11.039" v="23141" actId="20577"/>
          <ac:spMkLst>
            <pc:docMk/>
            <pc:sldMk cId="1367967131" sldId="327"/>
            <ac:spMk id="18" creationId="{B536D47A-1272-D5C0-4CA5-92ECA19ACC3D}"/>
          </ac:spMkLst>
        </pc:spChg>
        <pc:picChg chg="mod">
          <ac:chgData name="Santiago Francisco Arellano Jaramillo" userId="43a57547-92c4-49ff-82a3-1c883402dc9d" providerId="ADAL" clId="{B8070FE5-6ADD-4E29-AA95-D33473B706ED}" dt="2025-01-14T04:24:02.330" v="23144" actId="1076"/>
          <ac:picMkLst>
            <pc:docMk/>
            <pc:sldMk cId="1367967131" sldId="327"/>
            <ac:picMk id="12" creationId="{15E9D836-C182-F56D-0F4E-5E0C556C4C8B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4T04:25:56.033" v="23179" actId="1076"/>
        <pc:sldMkLst>
          <pc:docMk/>
          <pc:sldMk cId="1365706761" sldId="328"/>
        </pc:sldMkLst>
        <pc:spChg chg="mod">
          <ac:chgData name="Santiago Francisco Arellano Jaramillo" userId="43a57547-92c4-49ff-82a3-1c883402dc9d" providerId="ADAL" clId="{B8070FE5-6ADD-4E29-AA95-D33473B706ED}" dt="2025-01-14T04:24:40.221" v="23150" actId="20577"/>
          <ac:spMkLst>
            <pc:docMk/>
            <pc:sldMk cId="1365706761" sldId="328"/>
            <ac:spMk id="5" creationId="{E8498E92-765F-0973-18CB-8FC65D7FE9B9}"/>
          </ac:spMkLst>
        </pc:spChg>
        <pc:spChg chg="mod">
          <ac:chgData name="Santiago Francisco Arellano Jaramillo" userId="43a57547-92c4-49ff-82a3-1c883402dc9d" providerId="ADAL" clId="{B8070FE5-6ADD-4E29-AA95-D33473B706ED}" dt="2025-01-14T04:24:47.525" v="23176" actId="27636"/>
          <ac:spMkLst>
            <pc:docMk/>
            <pc:sldMk cId="1365706761" sldId="328"/>
            <ac:spMk id="18" creationId="{AB31939F-0EF8-9E3F-2197-1AFFA6D9EAFD}"/>
          </ac:spMkLst>
        </pc:spChg>
        <pc:picChg chg="mod">
          <ac:chgData name="Santiago Francisco Arellano Jaramillo" userId="43a57547-92c4-49ff-82a3-1c883402dc9d" providerId="ADAL" clId="{B8070FE5-6ADD-4E29-AA95-D33473B706ED}" dt="2025-01-14T04:25:56.033" v="23179" actId="1076"/>
          <ac:picMkLst>
            <pc:docMk/>
            <pc:sldMk cId="1365706761" sldId="328"/>
            <ac:picMk id="12" creationId="{9CC021C1-3C45-6EEA-72A1-D3BAED0CBA75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4T04:27:39.934" v="23206" actId="1076"/>
        <pc:sldMkLst>
          <pc:docMk/>
          <pc:sldMk cId="1549462364" sldId="329"/>
        </pc:sldMkLst>
        <pc:spChg chg="mod">
          <ac:chgData name="Santiago Francisco Arellano Jaramillo" userId="43a57547-92c4-49ff-82a3-1c883402dc9d" providerId="ADAL" clId="{B8070FE5-6ADD-4E29-AA95-D33473B706ED}" dt="2025-01-14T04:26:10.021" v="23203" actId="20577"/>
          <ac:spMkLst>
            <pc:docMk/>
            <pc:sldMk cId="1549462364" sldId="329"/>
            <ac:spMk id="18" creationId="{7399D9FE-7081-3CCB-7855-AA9B708341DB}"/>
          </ac:spMkLst>
        </pc:spChg>
        <pc:picChg chg="mod">
          <ac:chgData name="Santiago Francisco Arellano Jaramillo" userId="43a57547-92c4-49ff-82a3-1c883402dc9d" providerId="ADAL" clId="{B8070FE5-6ADD-4E29-AA95-D33473B706ED}" dt="2025-01-14T04:27:39.934" v="23206" actId="1076"/>
          <ac:picMkLst>
            <pc:docMk/>
            <pc:sldMk cId="1549462364" sldId="329"/>
            <ac:picMk id="12" creationId="{43607268-96C9-C6E2-2DFE-65114E411CB8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5-01-14T04:30:18.270" v="23242" actId="1076"/>
        <pc:sldMkLst>
          <pc:docMk/>
          <pc:sldMk cId="2268351821" sldId="330"/>
        </pc:sldMkLst>
        <pc:spChg chg="mod">
          <ac:chgData name="Santiago Francisco Arellano Jaramillo" userId="43a57547-92c4-49ff-82a3-1c883402dc9d" providerId="ADAL" clId="{B8070FE5-6ADD-4E29-AA95-D33473B706ED}" dt="2025-01-14T04:28:07.742" v="23231" actId="20577"/>
          <ac:spMkLst>
            <pc:docMk/>
            <pc:sldMk cId="2268351821" sldId="330"/>
            <ac:spMk id="18" creationId="{FD47FD37-FA46-A934-D9F3-15A650FE7B0E}"/>
          </ac:spMkLst>
        </pc:spChg>
        <pc:picChg chg="add del mod">
          <ac:chgData name="Santiago Francisco Arellano Jaramillo" userId="43a57547-92c4-49ff-82a3-1c883402dc9d" providerId="ADAL" clId="{B8070FE5-6ADD-4E29-AA95-D33473B706ED}" dt="2025-01-14T04:30:18.270" v="23242" actId="1076"/>
          <ac:picMkLst>
            <pc:docMk/>
            <pc:sldMk cId="2268351821" sldId="330"/>
            <ac:picMk id="12" creationId="{FF430D09-4047-562F-3529-B9785BB3152A}"/>
          </ac:picMkLst>
        </pc:picChg>
        <pc:picChg chg="add del">
          <ac:chgData name="Santiago Francisco Arellano Jaramillo" userId="43a57547-92c4-49ff-82a3-1c883402dc9d" providerId="ADAL" clId="{B8070FE5-6ADD-4E29-AA95-D33473B706ED}" dt="2025-01-14T04:30:05.009" v="23234" actId="22"/>
          <ac:picMkLst>
            <pc:docMk/>
            <pc:sldMk cId="2268351821" sldId="330"/>
            <ac:picMk id="13" creationId="{9FD29753-95E9-3874-8D80-983DD2ABD946}"/>
          </ac:picMkLst>
        </pc:picChg>
      </pc:sldChg>
      <pc:sldChg chg="addSp delSp modSp add mod ord">
        <pc:chgData name="Santiago Francisco Arellano Jaramillo" userId="43a57547-92c4-49ff-82a3-1c883402dc9d" providerId="ADAL" clId="{B8070FE5-6ADD-4E29-AA95-D33473B706ED}" dt="2025-01-14T04:36:09.560" v="23325" actId="14826"/>
        <pc:sldMkLst>
          <pc:docMk/>
          <pc:sldMk cId="1493205283" sldId="331"/>
        </pc:sldMkLst>
        <pc:spChg chg="mod">
          <ac:chgData name="Santiago Francisco Arellano Jaramillo" userId="43a57547-92c4-49ff-82a3-1c883402dc9d" providerId="ADAL" clId="{B8070FE5-6ADD-4E29-AA95-D33473B706ED}" dt="2025-01-14T04:30:55.110" v="23257" actId="20577"/>
          <ac:spMkLst>
            <pc:docMk/>
            <pc:sldMk cId="1493205283" sldId="331"/>
            <ac:spMk id="5" creationId="{FA180DB3-FA92-356B-C2CC-B3C1661A17BF}"/>
          </ac:spMkLst>
        </pc:spChg>
        <pc:spChg chg="mod">
          <ac:chgData name="Santiago Francisco Arellano Jaramillo" userId="43a57547-92c4-49ff-82a3-1c883402dc9d" providerId="ADAL" clId="{B8070FE5-6ADD-4E29-AA95-D33473B706ED}" dt="2025-01-14T04:32:25.253" v="23299" actId="20577"/>
          <ac:spMkLst>
            <pc:docMk/>
            <pc:sldMk cId="1493205283" sldId="331"/>
            <ac:spMk id="18" creationId="{52B69976-B9D7-5EB3-7E0F-824F19AEEF72}"/>
          </ac:spMkLst>
        </pc:spChg>
        <pc:picChg chg="add mod">
          <ac:chgData name="Santiago Francisco Arellano Jaramillo" userId="43a57547-92c4-49ff-82a3-1c883402dc9d" providerId="ADAL" clId="{B8070FE5-6ADD-4E29-AA95-D33473B706ED}" dt="2025-01-14T04:36:09.560" v="23325" actId="14826"/>
          <ac:picMkLst>
            <pc:docMk/>
            <pc:sldMk cId="1493205283" sldId="331"/>
            <ac:picMk id="12" creationId="{9EA086FB-429A-ABD2-C0AA-B4425FF27492}"/>
          </ac:picMkLst>
        </pc:picChg>
        <pc:picChg chg="del">
          <ac:chgData name="Santiago Francisco Arellano Jaramillo" userId="43a57547-92c4-49ff-82a3-1c883402dc9d" providerId="ADAL" clId="{B8070FE5-6ADD-4E29-AA95-D33473B706ED}" dt="2025-01-14T04:31:02.808" v="23279" actId="478"/>
          <ac:picMkLst>
            <pc:docMk/>
            <pc:sldMk cId="1493205283" sldId="331"/>
            <ac:picMk id="15" creationId="{FC037FA2-C2BC-836D-7EBE-5FE752A98273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5-01-14T04:33:44.564" v="23319" actId="1076"/>
        <pc:sldMkLst>
          <pc:docMk/>
          <pc:sldMk cId="944019685" sldId="332"/>
        </pc:sldMkLst>
        <pc:spChg chg="mod">
          <ac:chgData name="Santiago Francisco Arellano Jaramillo" userId="43a57547-92c4-49ff-82a3-1c883402dc9d" providerId="ADAL" clId="{B8070FE5-6ADD-4E29-AA95-D33473B706ED}" dt="2025-01-14T04:32:34.127" v="23313" actId="20577"/>
          <ac:spMkLst>
            <pc:docMk/>
            <pc:sldMk cId="944019685" sldId="332"/>
            <ac:spMk id="18" creationId="{5D81BBC3-B1DF-E5EE-25DE-421927898488}"/>
          </ac:spMkLst>
        </pc:spChg>
        <pc:picChg chg="del">
          <ac:chgData name="Santiago Francisco Arellano Jaramillo" userId="43a57547-92c4-49ff-82a3-1c883402dc9d" providerId="ADAL" clId="{B8070FE5-6ADD-4E29-AA95-D33473B706ED}" dt="2025-01-14T04:32:35.451" v="23314" actId="478"/>
          <ac:picMkLst>
            <pc:docMk/>
            <pc:sldMk cId="944019685" sldId="332"/>
            <ac:picMk id="12" creationId="{64B74A2B-FF79-5629-D98B-B0464993478C}"/>
          </ac:picMkLst>
        </pc:picChg>
        <pc:picChg chg="add mod">
          <ac:chgData name="Santiago Francisco Arellano Jaramillo" userId="43a57547-92c4-49ff-82a3-1c883402dc9d" providerId="ADAL" clId="{B8070FE5-6ADD-4E29-AA95-D33473B706ED}" dt="2025-01-14T04:33:44.564" v="23319" actId="1076"/>
          <ac:picMkLst>
            <pc:docMk/>
            <pc:sldMk cId="944019685" sldId="332"/>
            <ac:picMk id="13" creationId="{F0D60EA3-33AE-2D01-8714-E27E11110851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4T04:36:26.476" v="23330" actId="1076"/>
        <pc:sldMkLst>
          <pc:docMk/>
          <pc:sldMk cId="321146736" sldId="333"/>
        </pc:sldMkLst>
        <pc:picChg chg="mod">
          <ac:chgData name="Santiago Francisco Arellano Jaramillo" userId="43a57547-92c4-49ff-82a3-1c883402dc9d" providerId="ADAL" clId="{B8070FE5-6ADD-4E29-AA95-D33473B706ED}" dt="2025-01-14T04:36:26.476" v="23330" actId="1076"/>
          <ac:picMkLst>
            <pc:docMk/>
            <pc:sldMk cId="321146736" sldId="333"/>
            <ac:picMk id="12" creationId="{152BDF3B-6806-11F0-673A-7D06946798D0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4T04:37:24.553" v="23334" actId="1076"/>
        <pc:sldMkLst>
          <pc:docMk/>
          <pc:sldMk cId="297979939" sldId="334"/>
        </pc:sldMkLst>
        <pc:picChg chg="mod">
          <ac:chgData name="Santiago Francisco Arellano Jaramillo" userId="43a57547-92c4-49ff-82a3-1c883402dc9d" providerId="ADAL" clId="{B8070FE5-6ADD-4E29-AA95-D33473B706ED}" dt="2025-01-14T04:37:24.553" v="23334" actId="1076"/>
          <ac:picMkLst>
            <pc:docMk/>
            <pc:sldMk cId="297979939" sldId="334"/>
            <ac:picMk id="13" creationId="{A6A66C1B-629D-C724-08E8-B3CDA5C1778E}"/>
          </ac:picMkLst>
        </pc:picChg>
      </pc:sldChg>
      <pc:sldChg chg="modSp add mod ord">
        <pc:chgData name="Santiago Francisco Arellano Jaramillo" userId="43a57547-92c4-49ff-82a3-1c883402dc9d" providerId="ADAL" clId="{B8070FE5-6ADD-4E29-AA95-D33473B706ED}" dt="2025-01-14T04:41:13.582" v="23394" actId="1076"/>
        <pc:sldMkLst>
          <pc:docMk/>
          <pc:sldMk cId="1818642150" sldId="335"/>
        </pc:sldMkLst>
        <pc:spChg chg="mod">
          <ac:chgData name="Santiago Francisco Arellano Jaramillo" userId="43a57547-92c4-49ff-82a3-1c883402dc9d" providerId="ADAL" clId="{B8070FE5-6ADD-4E29-AA95-D33473B706ED}" dt="2025-01-14T04:40:33.600" v="23386" actId="20577"/>
          <ac:spMkLst>
            <pc:docMk/>
            <pc:sldMk cId="1818642150" sldId="335"/>
            <ac:spMk id="5" creationId="{7BE10B8D-E4EB-89FC-C5F4-733B36F64D3D}"/>
          </ac:spMkLst>
        </pc:spChg>
        <pc:spChg chg="mod">
          <ac:chgData name="Santiago Francisco Arellano Jaramillo" userId="43a57547-92c4-49ff-82a3-1c883402dc9d" providerId="ADAL" clId="{B8070FE5-6ADD-4E29-AA95-D33473B706ED}" dt="2025-01-14T04:40:23.745" v="23362" actId="20577"/>
          <ac:spMkLst>
            <pc:docMk/>
            <pc:sldMk cId="1818642150" sldId="335"/>
            <ac:spMk id="18" creationId="{1AA3BA67-A0D8-9D97-ED3E-D2C8B097E081}"/>
          </ac:spMkLst>
        </pc:spChg>
        <pc:grpChg chg="mod">
          <ac:chgData name="Santiago Francisco Arellano Jaramillo" userId="43a57547-92c4-49ff-82a3-1c883402dc9d" providerId="ADAL" clId="{B8070FE5-6ADD-4E29-AA95-D33473B706ED}" dt="2025-01-14T04:40:55.021" v="23390" actId="1076"/>
          <ac:grpSpMkLst>
            <pc:docMk/>
            <pc:sldMk cId="1818642150" sldId="335"/>
            <ac:grpSpMk id="3" creationId="{0C76B2A1-6C7F-AB57-2B51-8C7D9495D417}"/>
          </ac:grpSpMkLst>
        </pc:grpChg>
        <pc:grpChg chg="mod">
          <ac:chgData name="Santiago Francisco Arellano Jaramillo" userId="43a57547-92c4-49ff-82a3-1c883402dc9d" providerId="ADAL" clId="{B8070FE5-6ADD-4E29-AA95-D33473B706ED}" dt="2025-01-14T04:40:56.446" v="23391" actId="1076"/>
          <ac:grpSpMkLst>
            <pc:docMk/>
            <pc:sldMk cId="1818642150" sldId="335"/>
            <ac:grpSpMk id="16" creationId="{3114E135-F8A7-57A3-5BC5-7CBE04BA2B78}"/>
          </ac:grpSpMkLst>
        </pc:grpChg>
        <pc:picChg chg="mod">
          <ac:chgData name="Santiago Francisco Arellano Jaramillo" userId="43a57547-92c4-49ff-82a3-1c883402dc9d" providerId="ADAL" clId="{B8070FE5-6ADD-4E29-AA95-D33473B706ED}" dt="2025-01-14T04:41:13.582" v="23394" actId="1076"/>
          <ac:picMkLst>
            <pc:docMk/>
            <pc:sldMk cId="1818642150" sldId="335"/>
            <ac:picMk id="12" creationId="{405DF7E3-2998-CB7E-49E2-BD15DA6D6B7F}"/>
          </ac:picMkLst>
        </pc:picChg>
      </pc:sldChg>
      <pc:sldChg chg="addSp delSp modSp add mod modAnim">
        <pc:chgData name="Santiago Francisco Arellano Jaramillo" userId="43a57547-92c4-49ff-82a3-1c883402dc9d" providerId="ADAL" clId="{B8070FE5-6ADD-4E29-AA95-D33473B706ED}" dt="2025-01-14T04:45:12.472" v="23413" actId="478"/>
        <pc:sldMkLst>
          <pc:docMk/>
          <pc:sldMk cId="528097152" sldId="336"/>
        </pc:sldMkLst>
        <pc:spChg chg="mod">
          <ac:chgData name="Santiago Francisco Arellano Jaramillo" userId="43a57547-92c4-49ff-82a3-1c883402dc9d" providerId="ADAL" clId="{B8070FE5-6ADD-4E29-AA95-D33473B706ED}" dt="2025-01-14T04:41:23.582" v="23404" actId="27636"/>
          <ac:spMkLst>
            <pc:docMk/>
            <pc:sldMk cId="528097152" sldId="336"/>
            <ac:spMk id="18" creationId="{8EE33178-F209-44CE-EEBA-7B2BDCF59A08}"/>
          </ac:spMkLst>
        </pc:spChg>
        <pc:graphicFrameChg chg="add del modGraphic">
          <ac:chgData name="Santiago Francisco Arellano Jaramillo" userId="43a57547-92c4-49ff-82a3-1c883402dc9d" providerId="ADAL" clId="{B8070FE5-6ADD-4E29-AA95-D33473B706ED}" dt="2025-01-14T04:45:12.472" v="23413" actId="478"/>
          <ac:graphicFrameMkLst>
            <pc:docMk/>
            <pc:sldMk cId="528097152" sldId="336"/>
            <ac:graphicFrameMk id="13" creationId="{A35635FE-A09A-DECC-F7C2-72C8322D8F13}"/>
          </ac:graphicFrameMkLst>
        </pc:graphicFrameChg>
        <pc:picChg chg="mod">
          <ac:chgData name="Santiago Francisco Arellano Jaramillo" userId="43a57547-92c4-49ff-82a3-1c883402dc9d" providerId="ADAL" clId="{B8070FE5-6ADD-4E29-AA95-D33473B706ED}" dt="2025-01-14T04:43:26.375" v="23405" actId="14826"/>
          <ac:picMkLst>
            <pc:docMk/>
            <pc:sldMk cId="528097152" sldId="336"/>
            <ac:picMk id="12" creationId="{3B9DBFCB-6345-BC19-469D-A2A5CBBE3F3F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4T04:46:44.065" v="23443" actId="1076"/>
        <pc:sldMkLst>
          <pc:docMk/>
          <pc:sldMk cId="979597578" sldId="337"/>
        </pc:sldMkLst>
        <pc:spChg chg="mod">
          <ac:chgData name="Santiago Francisco Arellano Jaramillo" userId="43a57547-92c4-49ff-82a3-1c883402dc9d" providerId="ADAL" clId="{B8070FE5-6ADD-4E29-AA95-D33473B706ED}" dt="2025-01-14T04:45:38.159" v="23440" actId="27636"/>
          <ac:spMkLst>
            <pc:docMk/>
            <pc:sldMk cId="979597578" sldId="337"/>
            <ac:spMk id="18" creationId="{B1DD8E15-6635-724F-1BED-E8A9917712D7}"/>
          </ac:spMkLst>
        </pc:spChg>
        <pc:picChg chg="mod">
          <ac:chgData name="Santiago Francisco Arellano Jaramillo" userId="43a57547-92c4-49ff-82a3-1c883402dc9d" providerId="ADAL" clId="{B8070FE5-6ADD-4E29-AA95-D33473B706ED}" dt="2025-01-14T04:46:44.065" v="23443" actId="1076"/>
          <ac:picMkLst>
            <pc:docMk/>
            <pc:sldMk cId="979597578" sldId="337"/>
            <ac:picMk id="12" creationId="{303FF9A7-F901-5191-1B65-86E90B874CDC}"/>
          </ac:picMkLst>
        </pc:picChg>
      </pc:sldChg>
      <pc:sldChg chg="addSp delSp modSp add mod ord">
        <pc:chgData name="Santiago Francisco Arellano Jaramillo" userId="43a57547-92c4-49ff-82a3-1c883402dc9d" providerId="ADAL" clId="{B8070FE5-6ADD-4E29-AA95-D33473B706ED}" dt="2025-01-14T04:55:06.991" v="23485" actId="478"/>
        <pc:sldMkLst>
          <pc:docMk/>
          <pc:sldMk cId="3599335629" sldId="338"/>
        </pc:sldMkLst>
        <pc:spChg chg="mod">
          <ac:chgData name="Santiago Francisco Arellano Jaramillo" userId="43a57547-92c4-49ff-82a3-1c883402dc9d" providerId="ADAL" clId="{B8070FE5-6ADD-4E29-AA95-D33473B706ED}" dt="2025-01-14T04:48:03.774" v="23473" actId="20577"/>
          <ac:spMkLst>
            <pc:docMk/>
            <pc:sldMk cId="3599335629" sldId="338"/>
            <ac:spMk id="5" creationId="{4E8C5A5E-A137-B67F-D4B6-0C8A8CB81E69}"/>
          </ac:spMkLst>
        </pc:spChg>
        <pc:spChg chg="mod">
          <ac:chgData name="Santiago Francisco Arellano Jaramillo" userId="43a57547-92c4-49ff-82a3-1c883402dc9d" providerId="ADAL" clId="{B8070FE5-6ADD-4E29-AA95-D33473B706ED}" dt="2025-01-14T04:48:07.361" v="23475" actId="27636"/>
          <ac:spMkLst>
            <pc:docMk/>
            <pc:sldMk cId="3599335629" sldId="338"/>
            <ac:spMk id="18" creationId="{2C01B8D2-FE47-9F02-D45A-24A52EE8072D}"/>
          </ac:spMkLst>
        </pc:spChg>
        <pc:grpChg chg="del mod">
          <ac:chgData name="Santiago Francisco Arellano Jaramillo" userId="43a57547-92c4-49ff-82a3-1c883402dc9d" providerId="ADAL" clId="{B8070FE5-6ADD-4E29-AA95-D33473B706ED}" dt="2025-01-14T04:55:06.991" v="23485" actId="478"/>
          <ac:grpSpMkLst>
            <pc:docMk/>
            <pc:sldMk cId="3599335629" sldId="338"/>
            <ac:grpSpMk id="16" creationId="{1EA617F5-5EEA-FCAB-2B05-667126A9DBF8}"/>
          </ac:grpSpMkLst>
        </pc:grpChg>
        <pc:picChg chg="del">
          <ac:chgData name="Santiago Francisco Arellano Jaramillo" userId="43a57547-92c4-49ff-82a3-1c883402dc9d" providerId="ADAL" clId="{B8070FE5-6ADD-4E29-AA95-D33473B706ED}" dt="2025-01-14T04:48:11.458" v="23477" actId="478"/>
          <ac:picMkLst>
            <pc:docMk/>
            <pc:sldMk cId="3599335629" sldId="338"/>
            <ac:picMk id="12" creationId="{6DF41022-9667-F1CD-4E08-B5B45ABCD900}"/>
          </ac:picMkLst>
        </pc:picChg>
        <pc:picChg chg="add mod">
          <ac:chgData name="Santiago Francisco Arellano Jaramillo" userId="43a57547-92c4-49ff-82a3-1c883402dc9d" providerId="ADAL" clId="{B8070FE5-6ADD-4E29-AA95-D33473B706ED}" dt="2025-01-14T04:55:04.128" v="23484" actId="12789"/>
          <ac:picMkLst>
            <pc:docMk/>
            <pc:sldMk cId="3599335629" sldId="338"/>
            <ac:picMk id="13" creationId="{0D62D5BE-22A8-1930-EDBA-BF1D023B1587}"/>
          </ac:picMkLst>
        </pc:picChg>
        <pc:picChg chg="add mod">
          <ac:chgData name="Santiago Francisco Arellano Jaramillo" userId="43a57547-92c4-49ff-82a3-1c883402dc9d" providerId="ADAL" clId="{B8070FE5-6ADD-4E29-AA95-D33473B706ED}" dt="2025-01-14T04:55:04.128" v="23484" actId="12789"/>
          <ac:picMkLst>
            <pc:docMk/>
            <pc:sldMk cId="3599335629" sldId="338"/>
            <ac:picMk id="15" creationId="{EABB99FC-3EFC-A7A7-A0AE-98A5A1B32063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5-01-14T05:11:30.354" v="23669" actId="555"/>
        <pc:sldMkLst>
          <pc:docMk/>
          <pc:sldMk cId="500354473" sldId="339"/>
        </pc:sldMkLst>
        <pc:spChg chg="mod">
          <ac:chgData name="Santiago Francisco Arellano Jaramillo" userId="43a57547-92c4-49ff-82a3-1c883402dc9d" providerId="ADAL" clId="{B8070FE5-6ADD-4E29-AA95-D33473B706ED}" dt="2025-01-14T04:55:41.343" v="23501" actId="20577"/>
          <ac:spMkLst>
            <pc:docMk/>
            <pc:sldMk cId="500354473" sldId="339"/>
            <ac:spMk id="5" creationId="{D970C27D-65F7-451F-6D52-F0A572660E85}"/>
          </ac:spMkLst>
        </pc:spChg>
        <pc:spChg chg="add mod">
          <ac:chgData name="Santiago Francisco Arellano Jaramillo" userId="43a57547-92c4-49ff-82a3-1c883402dc9d" providerId="ADAL" clId="{B8070FE5-6ADD-4E29-AA95-D33473B706ED}" dt="2025-01-14T05:11:30.354" v="23669" actId="555"/>
          <ac:spMkLst>
            <pc:docMk/>
            <pc:sldMk cId="500354473" sldId="339"/>
            <ac:spMk id="8" creationId="{CA0E3C54-4024-ECB3-8B91-7FEA28BBCB7F}"/>
          </ac:spMkLst>
        </pc:spChg>
        <pc:spChg chg="mod">
          <ac:chgData name="Santiago Francisco Arellano Jaramillo" userId="43a57547-92c4-49ff-82a3-1c883402dc9d" providerId="ADAL" clId="{B8070FE5-6ADD-4E29-AA95-D33473B706ED}" dt="2025-01-14T04:56:56.853" v="23546" actId="20577"/>
          <ac:spMkLst>
            <pc:docMk/>
            <pc:sldMk cId="500354473" sldId="339"/>
            <ac:spMk id="18" creationId="{887A60F5-F82F-3CBE-BD99-2E6B5D368590}"/>
          </ac:spMkLst>
        </pc:spChg>
        <pc:grpChg chg="del mod">
          <ac:chgData name="Santiago Francisco Arellano Jaramillo" userId="43a57547-92c4-49ff-82a3-1c883402dc9d" providerId="ADAL" clId="{B8070FE5-6ADD-4E29-AA95-D33473B706ED}" dt="2025-01-14T05:03:38.462" v="23564" actId="478"/>
          <ac:grpSpMkLst>
            <pc:docMk/>
            <pc:sldMk cId="500354473" sldId="339"/>
            <ac:grpSpMk id="3" creationId="{AE2A781A-983B-27BD-D7E0-75A01E481F8E}"/>
          </ac:grpSpMkLst>
        </pc:grpChg>
        <pc:grpChg chg="del mod">
          <ac:chgData name="Santiago Francisco Arellano Jaramillo" userId="43a57547-92c4-49ff-82a3-1c883402dc9d" providerId="ADAL" clId="{B8070FE5-6ADD-4E29-AA95-D33473B706ED}" dt="2025-01-14T05:03:32.986" v="23561" actId="478"/>
          <ac:grpSpMkLst>
            <pc:docMk/>
            <pc:sldMk cId="500354473" sldId="339"/>
            <ac:grpSpMk id="16" creationId="{0DD2C80A-EA38-E5D8-FA53-04CDD578A185}"/>
          </ac:grpSpMkLst>
        </pc:grpChg>
        <pc:picChg chg="mod">
          <ac:chgData name="Santiago Francisco Arellano Jaramillo" userId="43a57547-92c4-49ff-82a3-1c883402dc9d" providerId="ADAL" clId="{B8070FE5-6ADD-4E29-AA95-D33473B706ED}" dt="2025-01-14T05:11:30.354" v="23669" actId="555"/>
          <ac:picMkLst>
            <pc:docMk/>
            <pc:sldMk cId="500354473" sldId="339"/>
            <ac:picMk id="12" creationId="{D088A3A8-49C1-EF48-F862-3BD38DE6A15B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5-01-14T05:11:21.501" v="23668" actId="555"/>
        <pc:sldMkLst>
          <pc:docMk/>
          <pc:sldMk cId="1094783077" sldId="340"/>
        </pc:sldMkLst>
        <pc:spChg chg="mod">
          <ac:chgData name="Santiago Francisco Arellano Jaramillo" userId="43a57547-92c4-49ff-82a3-1c883402dc9d" providerId="ADAL" clId="{B8070FE5-6ADD-4E29-AA95-D33473B706ED}" dt="2025-01-14T05:11:21.501" v="23668" actId="555"/>
          <ac:spMkLst>
            <pc:docMk/>
            <pc:sldMk cId="1094783077" sldId="340"/>
            <ac:spMk id="8" creationId="{11292B88-781F-1F86-8347-A923ACD3BB11}"/>
          </ac:spMkLst>
        </pc:spChg>
        <pc:picChg chg="add del mod">
          <ac:chgData name="Santiago Francisco Arellano Jaramillo" userId="43a57547-92c4-49ff-82a3-1c883402dc9d" providerId="ADAL" clId="{B8070FE5-6ADD-4E29-AA95-D33473B706ED}" dt="2025-01-14T05:05:55.590" v="23638" actId="478"/>
          <ac:picMkLst>
            <pc:docMk/>
            <pc:sldMk cId="1094783077" sldId="340"/>
            <ac:picMk id="4" creationId="{84EAA875-0FE0-B13A-9EBA-06EDADDEC896}"/>
          </ac:picMkLst>
        </pc:picChg>
        <pc:picChg chg="del mod">
          <ac:chgData name="Santiago Francisco Arellano Jaramillo" userId="43a57547-92c4-49ff-82a3-1c883402dc9d" providerId="ADAL" clId="{B8070FE5-6ADD-4E29-AA95-D33473B706ED}" dt="2025-01-14T05:05:38.315" v="23633" actId="478"/>
          <ac:picMkLst>
            <pc:docMk/>
            <pc:sldMk cId="1094783077" sldId="340"/>
            <ac:picMk id="12" creationId="{6B2BA838-F0AA-7436-0675-B6A846313436}"/>
          </ac:picMkLst>
        </pc:picChg>
        <pc:picChg chg="add mod">
          <ac:chgData name="Santiago Francisco Arellano Jaramillo" userId="43a57547-92c4-49ff-82a3-1c883402dc9d" providerId="ADAL" clId="{B8070FE5-6ADD-4E29-AA95-D33473B706ED}" dt="2025-01-14T05:11:21.501" v="23668" actId="555"/>
          <ac:picMkLst>
            <pc:docMk/>
            <pc:sldMk cId="1094783077" sldId="340"/>
            <ac:picMk id="13" creationId="{A81E5D42-4C9D-8092-21FB-E2CB8A0F2755}"/>
          </ac:picMkLst>
        </pc:picChg>
      </pc:sldChg>
      <pc:sldChg chg="addSp delSp modSp add mod ord">
        <pc:chgData name="Santiago Francisco Arellano Jaramillo" userId="43a57547-92c4-49ff-82a3-1c883402dc9d" providerId="ADAL" clId="{B8070FE5-6ADD-4E29-AA95-D33473B706ED}" dt="2025-01-14T05:11:14.297" v="23667" actId="555"/>
        <pc:sldMkLst>
          <pc:docMk/>
          <pc:sldMk cId="1699967785" sldId="341"/>
        </pc:sldMkLst>
        <pc:spChg chg="mod">
          <ac:chgData name="Santiago Francisco Arellano Jaramillo" userId="43a57547-92c4-49ff-82a3-1c883402dc9d" providerId="ADAL" clId="{B8070FE5-6ADD-4E29-AA95-D33473B706ED}" dt="2025-01-14T05:11:14.297" v="23667" actId="555"/>
          <ac:spMkLst>
            <pc:docMk/>
            <pc:sldMk cId="1699967785" sldId="341"/>
            <ac:spMk id="8" creationId="{871B9682-45E5-AE5D-C85F-43BADCAE1AFF}"/>
          </ac:spMkLst>
        </pc:spChg>
        <pc:picChg chg="add mod">
          <ac:chgData name="Santiago Francisco Arellano Jaramillo" userId="43a57547-92c4-49ff-82a3-1c883402dc9d" providerId="ADAL" clId="{B8070FE5-6ADD-4E29-AA95-D33473B706ED}" dt="2025-01-14T05:11:14.297" v="23667" actId="555"/>
          <ac:picMkLst>
            <pc:docMk/>
            <pc:sldMk cId="1699967785" sldId="341"/>
            <ac:picMk id="4" creationId="{B83C391A-862D-5406-1406-7DD5A69CE2CC}"/>
          </ac:picMkLst>
        </pc:picChg>
        <pc:picChg chg="del mod">
          <ac:chgData name="Santiago Francisco Arellano Jaramillo" userId="43a57547-92c4-49ff-82a3-1c883402dc9d" providerId="ADAL" clId="{B8070FE5-6ADD-4E29-AA95-D33473B706ED}" dt="2025-01-14T05:09:28.583" v="23662" actId="478"/>
          <ac:picMkLst>
            <pc:docMk/>
            <pc:sldMk cId="1699967785" sldId="341"/>
            <ac:picMk id="13" creationId="{B38230F2-824D-8043-A9F4-023C9FDDB9EB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4T05:13:03.013" v="23671" actId="14826"/>
        <pc:sldMkLst>
          <pc:docMk/>
          <pc:sldMk cId="1220577154" sldId="342"/>
        </pc:sldMkLst>
        <pc:picChg chg="mod">
          <ac:chgData name="Santiago Francisco Arellano Jaramillo" userId="43a57547-92c4-49ff-82a3-1c883402dc9d" providerId="ADAL" clId="{B8070FE5-6ADD-4E29-AA95-D33473B706ED}" dt="2025-01-14T05:13:03.013" v="23671" actId="14826"/>
          <ac:picMkLst>
            <pc:docMk/>
            <pc:sldMk cId="1220577154" sldId="342"/>
            <ac:picMk id="4" creationId="{8C81D0E5-7BDB-554B-C85D-1B68E921B8C0}"/>
          </ac:picMkLst>
        </pc:picChg>
      </pc:sldChg>
      <pc:sldChg chg="addSp delSp modSp add mod ord">
        <pc:chgData name="Santiago Francisco Arellano Jaramillo" userId="43a57547-92c4-49ff-82a3-1c883402dc9d" providerId="ADAL" clId="{B8070FE5-6ADD-4E29-AA95-D33473B706ED}" dt="2025-01-14T05:18:35.244" v="23738" actId="1038"/>
        <pc:sldMkLst>
          <pc:docMk/>
          <pc:sldMk cId="1810710118" sldId="343"/>
        </pc:sldMkLst>
        <pc:spChg chg="mod">
          <ac:chgData name="Santiago Francisco Arellano Jaramillo" userId="43a57547-92c4-49ff-82a3-1c883402dc9d" providerId="ADAL" clId="{B8070FE5-6ADD-4E29-AA95-D33473B706ED}" dt="2025-01-14T05:18:20.951" v="23728" actId="555"/>
          <ac:spMkLst>
            <pc:docMk/>
            <pc:sldMk cId="1810710118" sldId="343"/>
            <ac:spMk id="8" creationId="{CB6A9D7D-F38C-33E6-0080-81DED83BB091}"/>
          </ac:spMkLst>
        </pc:spChg>
        <pc:picChg chg="del mod">
          <ac:chgData name="Santiago Francisco Arellano Jaramillo" userId="43a57547-92c4-49ff-82a3-1c883402dc9d" providerId="ADAL" clId="{B8070FE5-6ADD-4E29-AA95-D33473B706ED}" dt="2025-01-14T05:16:48.018" v="23722" actId="478"/>
          <ac:picMkLst>
            <pc:docMk/>
            <pc:sldMk cId="1810710118" sldId="343"/>
            <ac:picMk id="4" creationId="{DA911D29-240B-C4AE-ABB4-64FD15434E8F}"/>
          </ac:picMkLst>
        </pc:picChg>
        <pc:picChg chg="add mod">
          <ac:chgData name="Santiago Francisco Arellano Jaramillo" userId="43a57547-92c4-49ff-82a3-1c883402dc9d" providerId="ADAL" clId="{B8070FE5-6ADD-4E29-AA95-D33473B706ED}" dt="2025-01-14T05:18:35.244" v="23738" actId="1038"/>
          <ac:picMkLst>
            <pc:docMk/>
            <pc:sldMk cId="1810710118" sldId="343"/>
            <ac:picMk id="5" creationId="{F0AE820B-8B4F-4CE3-AD32-7657D71D90D7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4T05:20:11.249" v="23742" actId="1076"/>
        <pc:sldMkLst>
          <pc:docMk/>
          <pc:sldMk cId="1839958193" sldId="344"/>
        </pc:sldMkLst>
        <pc:picChg chg="mod">
          <ac:chgData name="Santiago Francisco Arellano Jaramillo" userId="43a57547-92c4-49ff-82a3-1c883402dc9d" providerId="ADAL" clId="{B8070FE5-6ADD-4E29-AA95-D33473B706ED}" dt="2025-01-14T05:20:11.249" v="23742" actId="1076"/>
          <ac:picMkLst>
            <pc:docMk/>
            <pc:sldMk cId="1839958193" sldId="344"/>
            <ac:picMk id="5" creationId="{E91FA2C1-7992-8E9E-88F8-1118AB8D3443}"/>
          </ac:picMkLst>
        </pc:picChg>
      </pc:sldChg>
      <pc:sldChg chg="modSp add mod ord">
        <pc:chgData name="Santiago Francisco Arellano Jaramillo" userId="43a57547-92c4-49ff-82a3-1c883402dc9d" providerId="ADAL" clId="{B8070FE5-6ADD-4E29-AA95-D33473B706ED}" dt="2025-01-14T05:21:53.670" v="23761" actId="14826"/>
        <pc:sldMkLst>
          <pc:docMk/>
          <pc:sldMk cId="1349754105" sldId="345"/>
        </pc:sldMkLst>
        <pc:spChg chg="mod">
          <ac:chgData name="Santiago Francisco Arellano Jaramillo" userId="43a57547-92c4-49ff-82a3-1c883402dc9d" providerId="ADAL" clId="{B8070FE5-6ADD-4E29-AA95-D33473B706ED}" dt="2025-01-14T05:21:43.112" v="23760" actId="20577"/>
          <ac:spMkLst>
            <pc:docMk/>
            <pc:sldMk cId="1349754105" sldId="345"/>
            <ac:spMk id="8" creationId="{26CFB2F3-D15F-3AD5-B00C-F5FFE8A8CCF3}"/>
          </ac:spMkLst>
        </pc:spChg>
        <pc:picChg chg="mod">
          <ac:chgData name="Santiago Francisco Arellano Jaramillo" userId="43a57547-92c4-49ff-82a3-1c883402dc9d" providerId="ADAL" clId="{B8070FE5-6ADD-4E29-AA95-D33473B706ED}" dt="2025-01-14T05:21:53.670" v="23761" actId="14826"/>
          <ac:picMkLst>
            <pc:docMk/>
            <pc:sldMk cId="1349754105" sldId="345"/>
            <ac:picMk id="5" creationId="{5E58E3CE-00AF-C0C9-B9C8-076637C9281C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4T05:23:29.969" v="23770" actId="1076"/>
        <pc:sldMkLst>
          <pc:docMk/>
          <pc:sldMk cId="385021664" sldId="346"/>
        </pc:sldMkLst>
        <pc:picChg chg="mod">
          <ac:chgData name="Santiago Francisco Arellano Jaramillo" userId="43a57547-92c4-49ff-82a3-1c883402dc9d" providerId="ADAL" clId="{B8070FE5-6ADD-4E29-AA95-D33473B706ED}" dt="2025-01-14T05:23:29.969" v="23770" actId="1076"/>
          <ac:picMkLst>
            <pc:docMk/>
            <pc:sldMk cId="385021664" sldId="346"/>
            <ac:picMk id="5" creationId="{EF736C0A-BDD6-1D5A-DEA3-63D26569399B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5-01-15T03:35:17.649" v="23827" actId="1076"/>
        <pc:sldMkLst>
          <pc:docMk/>
          <pc:sldMk cId="3670642680" sldId="347"/>
        </pc:sldMkLst>
        <pc:spChg chg="mod">
          <ac:chgData name="Santiago Francisco Arellano Jaramillo" userId="43a57547-92c4-49ff-82a3-1c883402dc9d" providerId="ADAL" clId="{B8070FE5-6ADD-4E29-AA95-D33473B706ED}" dt="2025-01-15T03:35:17.649" v="23827" actId="1076"/>
          <ac:spMkLst>
            <pc:docMk/>
            <pc:sldMk cId="3670642680" sldId="347"/>
            <ac:spMk id="8" creationId="{537CE378-4E3F-B3BA-19F5-A35C23881D01}"/>
          </ac:spMkLst>
        </pc:spChg>
        <pc:picChg chg="add mod">
          <ac:chgData name="Santiago Francisco Arellano Jaramillo" userId="43a57547-92c4-49ff-82a3-1c883402dc9d" providerId="ADAL" clId="{B8070FE5-6ADD-4E29-AA95-D33473B706ED}" dt="2025-01-15T03:35:12.688" v="23826" actId="1076"/>
          <ac:picMkLst>
            <pc:docMk/>
            <pc:sldMk cId="3670642680" sldId="347"/>
            <ac:picMk id="3" creationId="{5DB5C5AF-454E-1DAB-8D7E-8EC4672A4E99}"/>
          </ac:picMkLst>
        </pc:picChg>
        <pc:picChg chg="del mod">
          <ac:chgData name="Santiago Francisco Arellano Jaramillo" userId="43a57547-92c4-49ff-82a3-1c883402dc9d" providerId="ADAL" clId="{B8070FE5-6ADD-4E29-AA95-D33473B706ED}" dt="2025-01-15T03:35:05.784" v="23824" actId="478"/>
          <ac:picMkLst>
            <pc:docMk/>
            <pc:sldMk cId="3670642680" sldId="347"/>
            <ac:picMk id="5" creationId="{873DBDA3-6E39-E1D7-1D28-1DC34CA1D3B4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5T03:41:03.763" v="23844" actId="1076"/>
        <pc:sldMkLst>
          <pc:docMk/>
          <pc:sldMk cId="2008903096" sldId="348"/>
        </pc:sldMkLst>
        <pc:spChg chg="mod">
          <ac:chgData name="Santiago Francisco Arellano Jaramillo" userId="43a57547-92c4-49ff-82a3-1c883402dc9d" providerId="ADAL" clId="{B8070FE5-6ADD-4E29-AA95-D33473B706ED}" dt="2025-01-15T03:35:27.273" v="23839" actId="20577"/>
          <ac:spMkLst>
            <pc:docMk/>
            <pc:sldMk cId="2008903096" sldId="348"/>
            <ac:spMk id="8" creationId="{E2F1FFA0-0687-002F-DC22-24B94EFEA563}"/>
          </ac:spMkLst>
        </pc:spChg>
        <pc:picChg chg="mod">
          <ac:chgData name="Santiago Francisco Arellano Jaramillo" userId="43a57547-92c4-49ff-82a3-1c883402dc9d" providerId="ADAL" clId="{B8070FE5-6ADD-4E29-AA95-D33473B706ED}" dt="2025-01-15T03:41:03.763" v="23844" actId="1076"/>
          <ac:picMkLst>
            <pc:docMk/>
            <pc:sldMk cId="2008903096" sldId="348"/>
            <ac:picMk id="3" creationId="{0B6F7562-E429-924B-2CBF-54A19EE82506}"/>
          </ac:picMkLst>
        </pc:picChg>
      </pc:sldChg>
      <pc:sldChg chg="delSp modSp add del mod">
        <pc:chgData name="Santiago Francisco Arellano Jaramillo" userId="43a57547-92c4-49ff-82a3-1c883402dc9d" providerId="ADAL" clId="{B8070FE5-6ADD-4E29-AA95-D33473B706ED}" dt="2025-01-15T03:35:20.252" v="23828" actId="47"/>
        <pc:sldMkLst>
          <pc:docMk/>
          <pc:sldMk cId="3610796903" sldId="348"/>
        </pc:sldMkLst>
        <pc:spChg chg="mod">
          <ac:chgData name="Santiago Francisco Arellano Jaramillo" userId="43a57547-92c4-49ff-82a3-1c883402dc9d" providerId="ADAL" clId="{B8070FE5-6ADD-4E29-AA95-D33473B706ED}" dt="2025-01-15T03:31:55.352" v="23816" actId="20577"/>
          <ac:spMkLst>
            <pc:docMk/>
            <pc:sldMk cId="3610796903" sldId="348"/>
            <ac:spMk id="8" creationId="{EC5A3B91-519B-A52F-DDD6-A1C059DCADB1}"/>
          </ac:spMkLst>
        </pc:spChg>
        <pc:picChg chg="del mod">
          <ac:chgData name="Santiago Francisco Arellano Jaramillo" userId="43a57547-92c4-49ff-82a3-1c883402dc9d" providerId="ADAL" clId="{B8070FE5-6ADD-4E29-AA95-D33473B706ED}" dt="2025-01-15T03:35:00.190" v="23822" actId="21"/>
          <ac:picMkLst>
            <pc:docMk/>
            <pc:sldMk cId="3610796903" sldId="348"/>
            <ac:picMk id="5" creationId="{E767F72D-2587-8AA0-813E-84C3342BD843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5T03:43:05.110" v="23873" actId="1076"/>
        <pc:sldMkLst>
          <pc:docMk/>
          <pc:sldMk cId="801595612" sldId="349"/>
        </pc:sldMkLst>
        <pc:spChg chg="mod">
          <ac:chgData name="Santiago Francisco Arellano Jaramillo" userId="43a57547-92c4-49ff-82a3-1c883402dc9d" providerId="ADAL" clId="{B8070FE5-6ADD-4E29-AA95-D33473B706ED}" dt="2025-01-15T03:41:25.172" v="23868" actId="20577"/>
          <ac:spMkLst>
            <pc:docMk/>
            <pc:sldMk cId="801595612" sldId="349"/>
            <ac:spMk id="8" creationId="{DC30E34C-86F0-6AB2-3A3C-5F4CC0919EBD}"/>
          </ac:spMkLst>
        </pc:spChg>
        <pc:picChg chg="mod">
          <ac:chgData name="Santiago Francisco Arellano Jaramillo" userId="43a57547-92c4-49ff-82a3-1c883402dc9d" providerId="ADAL" clId="{B8070FE5-6ADD-4E29-AA95-D33473B706ED}" dt="2025-01-15T03:43:05.110" v="23873" actId="1076"/>
          <ac:picMkLst>
            <pc:docMk/>
            <pc:sldMk cId="801595612" sldId="349"/>
            <ac:picMk id="3" creationId="{305D18D5-9716-6A24-91CC-721A5F44E87F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5-01-15T03:52:13.943" v="23913" actId="1076"/>
        <pc:sldMkLst>
          <pc:docMk/>
          <pc:sldMk cId="2550904989" sldId="350"/>
        </pc:sldMkLst>
        <pc:spChg chg="mod">
          <ac:chgData name="Santiago Francisco Arellano Jaramillo" userId="43a57547-92c4-49ff-82a3-1c883402dc9d" providerId="ADAL" clId="{B8070FE5-6ADD-4E29-AA95-D33473B706ED}" dt="2025-01-15T03:43:28.703" v="23886" actId="20577"/>
          <ac:spMkLst>
            <pc:docMk/>
            <pc:sldMk cId="2550904989" sldId="350"/>
            <ac:spMk id="8" creationId="{D6FF3A2A-346A-3B50-134F-74D385BEFDC1}"/>
          </ac:spMkLst>
        </pc:spChg>
        <pc:picChg chg="del mod">
          <ac:chgData name="Santiago Francisco Arellano Jaramillo" userId="43a57547-92c4-49ff-82a3-1c883402dc9d" providerId="ADAL" clId="{B8070FE5-6ADD-4E29-AA95-D33473B706ED}" dt="2025-01-15T03:49:50.869" v="23908" actId="478"/>
          <ac:picMkLst>
            <pc:docMk/>
            <pc:sldMk cId="2550904989" sldId="350"/>
            <ac:picMk id="3" creationId="{14FFD3E3-81B4-A2AD-7255-F14FAF34A726}"/>
          </ac:picMkLst>
        </pc:picChg>
        <pc:picChg chg="add mod">
          <ac:chgData name="Santiago Francisco Arellano Jaramillo" userId="43a57547-92c4-49ff-82a3-1c883402dc9d" providerId="ADAL" clId="{B8070FE5-6ADD-4E29-AA95-D33473B706ED}" dt="2025-01-15T03:52:13.943" v="23913" actId="1076"/>
          <ac:picMkLst>
            <pc:docMk/>
            <pc:sldMk cId="2550904989" sldId="350"/>
            <ac:picMk id="5" creationId="{BF121D79-826A-E006-B65B-88A7846F49C4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5T03:55:47.619" v="23933" actId="20577"/>
        <pc:sldMkLst>
          <pc:docMk/>
          <pc:sldMk cId="4286473237" sldId="351"/>
        </pc:sldMkLst>
        <pc:spChg chg="mod">
          <ac:chgData name="Santiago Francisco Arellano Jaramillo" userId="43a57547-92c4-49ff-82a3-1c883402dc9d" providerId="ADAL" clId="{B8070FE5-6ADD-4E29-AA95-D33473B706ED}" dt="2025-01-15T03:55:47.619" v="23933" actId="20577"/>
          <ac:spMkLst>
            <pc:docMk/>
            <pc:sldMk cId="4286473237" sldId="351"/>
            <ac:spMk id="8" creationId="{5C9E3D90-1FE7-2B9D-9E95-7AC6504FEF73}"/>
          </ac:spMkLst>
        </pc:spChg>
        <pc:picChg chg="mod">
          <ac:chgData name="Santiago Francisco Arellano Jaramillo" userId="43a57547-92c4-49ff-82a3-1c883402dc9d" providerId="ADAL" clId="{B8070FE5-6ADD-4E29-AA95-D33473B706ED}" dt="2025-01-15T03:55:26.821" v="23919" actId="1076"/>
          <ac:picMkLst>
            <pc:docMk/>
            <pc:sldMk cId="4286473237" sldId="351"/>
            <ac:picMk id="5" creationId="{412281DA-CF1A-8218-2085-36AF9BEB4204}"/>
          </ac:picMkLst>
        </pc:picChg>
      </pc:sldChg>
      <pc:sldChg chg="modSp add del mod">
        <pc:chgData name="Santiago Francisco Arellano Jaramillo" userId="43a57547-92c4-49ff-82a3-1c883402dc9d" providerId="ADAL" clId="{B8070FE5-6ADD-4E29-AA95-D33473B706ED}" dt="2025-01-15T03:59:55.626" v="23971" actId="2696"/>
        <pc:sldMkLst>
          <pc:docMk/>
          <pc:sldMk cId="4008730340" sldId="352"/>
        </pc:sldMkLst>
        <pc:spChg chg="mod">
          <ac:chgData name="Santiago Francisco Arellano Jaramillo" userId="43a57547-92c4-49ff-82a3-1c883402dc9d" providerId="ADAL" clId="{B8070FE5-6ADD-4E29-AA95-D33473B706ED}" dt="2025-01-15T03:56:04.399" v="23954" actId="20577"/>
          <ac:spMkLst>
            <pc:docMk/>
            <pc:sldMk cId="4008730340" sldId="352"/>
            <ac:spMk id="8" creationId="{95B6D3F2-AEA9-5A6C-87A4-B8ED194A78ED}"/>
          </ac:spMkLst>
        </pc:spChg>
        <pc:picChg chg="mod">
          <ac:chgData name="Santiago Francisco Arellano Jaramillo" userId="43a57547-92c4-49ff-82a3-1c883402dc9d" providerId="ADAL" clId="{B8070FE5-6ADD-4E29-AA95-D33473B706ED}" dt="2025-01-15T03:59:44.803" v="23969" actId="1076"/>
          <ac:picMkLst>
            <pc:docMk/>
            <pc:sldMk cId="4008730340" sldId="352"/>
            <ac:picMk id="3" creationId="{51F1C687-9ED6-8F92-FE5F-21EBC440CD3D}"/>
          </ac:picMkLst>
        </pc:picChg>
      </pc:sldChg>
      <pc:sldChg chg="modSp add mod ord">
        <pc:chgData name="Santiago Francisco Arellano Jaramillo" userId="43a57547-92c4-49ff-82a3-1c883402dc9d" providerId="ADAL" clId="{B8070FE5-6ADD-4E29-AA95-D33473B706ED}" dt="2025-01-15T04:02:28.574" v="23990"/>
        <pc:sldMkLst>
          <pc:docMk/>
          <pc:sldMk cId="2024296030" sldId="353"/>
        </pc:sldMkLst>
        <pc:spChg chg="mod">
          <ac:chgData name="Santiago Francisco Arellano Jaramillo" userId="43a57547-92c4-49ff-82a3-1c883402dc9d" providerId="ADAL" clId="{B8070FE5-6ADD-4E29-AA95-D33473B706ED}" dt="2025-01-15T04:00:01.806" v="23983" actId="20577"/>
          <ac:spMkLst>
            <pc:docMk/>
            <pc:sldMk cId="2024296030" sldId="353"/>
            <ac:spMk id="8" creationId="{6B429369-2775-C109-ED73-3E400EF69EA8}"/>
          </ac:spMkLst>
        </pc:spChg>
        <pc:picChg chg="mod">
          <ac:chgData name="Santiago Francisco Arellano Jaramillo" userId="43a57547-92c4-49ff-82a3-1c883402dc9d" providerId="ADAL" clId="{B8070FE5-6ADD-4E29-AA95-D33473B706ED}" dt="2025-01-15T04:02:05.856" v="23986" actId="1076"/>
          <ac:picMkLst>
            <pc:docMk/>
            <pc:sldMk cId="2024296030" sldId="353"/>
            <ac:picMk id="3" creationId="{6BAD74B4-CDC8-33C9-079F-06A665CDDEFE}"/>
          </ac:picMkLst>
        </pc:picChg>
      </pc:sldChg>
      <pc:sldChg chg="addSp delSp modSp add mod">
        <pc:chgData name="Santiago Francisco Arellano Jaramillo" userId="43a57547-92c4-49ff-82a3-1c883402dc9d" providerId="ADAL" clId="{B8070FE5-6ADD-4E29-AA95-D33473B706ED}" dt="2025-01-15T04:13:08.315" v="24021" actId="1076"/>
        <pc:sldMkLst>
          <pc:docMk/>
          <pc:sldMk cId="4170234584" sldId="354"/>
        </pc:sldMkLst>
        <pc:spChg chg="mod">
          <ac:chgData name="Santiago Francisco Arellano Jaramillo" userId="43a57547-92c4-49ff-82a3-1c883402dc9d" providerId="ADAL" clId="{B8070FE5-6ADD-4E29-AA95-D33473B706ED}" dt="2025-01-15T04:06:12.808" v="24016" actId="1076"/>
          <ac:spMkLst>
            <pc:docMk/>
            <pc:sldMk cId="4170234584" sldId="354"/>
            <ac:spMk id="8" creationId="{09D31AD7-1965-DE9E-D915-2D0CD6C8F12E}"/>
          </ac:spMkLst>
        </pc:spChg>
        <pc:picChg chg="mod">
          <ac:chgData name="Santiago Francisco Arellano Jaramillo" userId="43a57547-92c4-49ff-82a3-1c883402dc9d" providerId="ADAL" clId="{B8070FE5-6ADD-4E29-AA95-D33473B706ED}" dt="2025-01-15T04:13:08.315" v="24021" actId="1076"/>
          <ac:picMkLst>
            <pc:docMk/>
            <pc:sldMk cId="4170234584" sldId="354"/>
            <ac:picMk id="3" creationId="{F7120A41-451B-A067-8E39-8F93F835EB78}"/>
          </ac:picMkLst>
        </pc:picChg>
        <pc:picChg chg="add del">
          <ac:chgData name="Santiago Francisco Arellano Jaramillo" userId="43a57547-92c4-49ff-82a3-1c883402dc9d" providerId="ADAL" clId="{B8070FE5-6ADD-4E29-AA95-D33473B706ED}" dt="2025-01-15T04:13:01.268" v="24018" actId="22"/>
          <ac:picMkLst>
            <pc:docMk/>
            <pc:sldMk cId="4170234584" sldId="354"/>
            <ac:picMk id="5" creationId="{718912B1-A77B-2772-9DDB-253E2A4E2FF6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5T04:15:05.494" v="24039" actId="14826"/>
        <pc:sldMkLst>
          <pc:docMk/>
          <pc:sldMk cId="3681626674" sldId="355"/>
        </pc:sldMkLst>
        <pc:spChg chg="mod">
          <ac:chgData name="Santiago Francisco Arellano Jaramillo" userId="43a57547-92c4-49ff-82a3-1c883402dc9d" providerId="ADAL" clId="{B8070FE5-6ADD-4E29-AA95-D33473B706ED}" dt="2025-01-15T04:13:37.612" v="24038" actId="1076"/>
          <ac:spMkLst>
            <pc:docMk/>
            <pc:sldMk cId="3681626674" sldId="355"/>
            <ac:spMk id="8" creationId="{8CE11AE1-FCDE-DE74-6446-567E2FC29E51}"/>
          </ac:spMkLst>
        </pc:spChg>
        <pc:picChg chg="mod">
          <ac:chgData name="Santiago Francisco Arellano Jaramillo" userId="43a57547-92c4-49ff-82a3-1c883402dc9d" providerId="ADAL" clId="{B8070FE5-6ADD-4E29-AA95-D33473B706ED}" dt="2025-01-15T04:15:05.494" v="24039" actId="14826"/>
          <ac:picMkLst>
            <pc:docMk/>
            <pc:sldMk cId="3681626674" sldId="355"/>
            <ac:picMk id="3" creationId="{61A75AA2-8D83-9FA9-5B09-0B7C5978E8F7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5T04:18:59.695" v="24065" actId="14826"/>
        <pc:sldMkLst>
          <pc:docMk/>
          <pc:sldMk cId="886582671" sldId="356"/>
        </pc:sldMkLst>
        <pc:spChg chg="mod">
          <ac:chgData name="Santiago Francisco Arellano Jaramillo" userId="43a57547-92c4-49ff-82a3-1c883402dc9d" providerId="ADAL" clId="{B8070FE5-6ADD-4E29-AA95-D33473B706ED}" dt="2025-01-15T04:15:35.472" v="24064" actId="1076"/>
          <ac:spMkLst>
            <pc:docMk/>
            <pc:sldMk cId="886582671" sldId="356"/>
            <ac:spMk id="8" creationId="{E07AD144-493B-0530-D463-91FA326E9533}"/>
          </ac:spMkLst>
        </pc:spChg>
        <pc:picChg chg="mod">
          <ac:chgData name="Santiago Francisco Arellano Jaramillo" userId="43a57547-92c4-49ff-82a3-1c883402dc9d" providerId="ADAL" clId="{B8070FE5-6ADD-4E29-AA95-D33473B706ED}" dt="2025-01-15T04:18:59.695" v="24065" actId="14826"/>
          <ac:picMkLst>
            <pc:docMk/>
            <pc:sldMk cId="886582671" sldId="356"/>
            <ac:picMk id="3" creationId="{D4D69881-4497-2158-8E1C-E81D4509B41B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5T04:20:25.180" v="24081" actId="1076"/>
        <pc:sldMkLst>
          <pc:docMk/>
          <pc:sldMk cId="2395079987" sldId="357"/>
        </pc:sldMkLst>
        <pc:spChg chg="mod">
          <ac:chgData name="Santiago Francisco Arellano Jaramillo" userId="43a57547-92c4-49ff-82a3-1c883402dc9d" providerId="ADAL" clId="{B8070FE5-6ADD-4E29-AA95-D33473B706ED}" dt="2025-01-15T04:19:14.848" v="24078" actId="1076"/>
          <ac:spMkLst>
            <pc:docMk/>
            <pc:sldMk cId="2395079987" sldId="357"/>
            <ac:spMk id="8" creationId="{1901258B-0217-4D40-196B-84F1509C7307}"/>
          </ac:spMkLst>
        </pc:spChg>
        <pc:picChg chg="mod">
          <ac:chgData name="Santiago Francisco Arellano Jaramillo" userId="43a57547-92c4-49ff-82a3-1c883402dc9d" providerId="ADAL" clId="{B8070FE5-6ADD-4E29-AA95-D33473B706ED}" dt="2025-01-15T04:20:25.180" v="24081" actId="1076"/>
          <ac:picMkLst>
            <pc:docMk/>
            <pc:sldMk cId="2395079987" sldId="357"/>
            <ac:picMk id="3" creationId="{12C2EF64-AAB9-3085-5910-318BE8193240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5T04:24:12.519" v="24195" actId="1076"/>
        <pc:sldMkLst>
          <pc:docMk/>
          <pc:sldMk cId="495144774" sldId="358"/>
        </pc:sldMkLst>
        <pc:spChg chg="mod">
          <ac:chgData name="Santiago Francisco Arellano Jaramillo" userId="43a57547-92c4-49ff-82a3-1c883402dc9d" providerId="ADAL" clId="{B8070FE5-6ADD-4E29-AA95-D33473B706ED}" dt="2025-01-15T04:24:12.519" v="24195" actId="1076"/>
          <ac:spMkLst>
            <pc:docMk/>
            <pc:sldMk cId="495144774" sldId="358"/>
            <ac:spMk id="8" creationId="{46442B48-7C83-91A7-84AB-58CB36EE22A6}"/>
          </ac:spMkLst>
        </pc:spChg>
        <pc:picChg chg="mod">
          <ac:chgData name="Santiago Francisco Arellano Jaramillo" userId="43a57547-92c4-49ff-82a3-1c883402dc9d" providerId="ADAL" clId="{B8070FE5-6ADD-4E29-AA95-D33473B706ED}" dt="2025-01-15T04:22:09.768" v="24147" actId="1076"/>
          <ac:picMkLst>
            <pc:docMk/>
            <pc:sldMk cId="495144774" sldId="358"/>
            <ac:picMk id="3" creationId="{D95C0235-2E9C-52C8-B7A5-1B196AAD6F8B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5T04:25:05.665" v="24209" actId="1076"/>
        <pc:sldMkLst>
          <pc:docMk/>
          <pc:sldMk cId="178160755" sldId="359"/>
        </pc:sldMkLst>
        <pc:spChg chg="mod">
          <ac:chgData name="Santiago Francisco Arellano Jaramillo" userId="43a57547-92c4-49ff-82a3-1c883402dc9d" providerId="ADAL" clId="{B8070FE5-6ADD-4E29-AA95-D33473B706ED}" dt="2025-01-15T04:24:19.255" v="24206" actId="20577"/>
          <ac:spMkLst>
            <pc:docMk/>
            <pc:sldMk cId="178160755" sldId="359"/>
            <ac:spMk id="8" creationId="{657A8BCA-5112-69C9-ADFA-57ED7A77B447}"/>
          </ac:spMkLst>
        </pc:spChg>
        <pc:picChg chg="mod">
          <ac:chgData name="Santiago Francisco Arellano Jaramillo" userId="43a57547-92c4-49ff-82a3-1c883402dc9d" providerId="ADAL" clId="{B8070FE5-6ADD-4E29-AA95-D33473B706ED}" dt="2025-01-15T04:25:05.665" v="24209" actId="1076"/>
          <ac:picMkLst>
            <pc:docMk/>
            <pc:sldMk cId="178160755" sldId="359"/>
            <ac:picMk id="3" creationId="{EF81FFEF-6D99-1B18-1E7C-0A2C3A52B4F5}"/>
          </ac:picMkLst>
        </pc:picChg>
      </pc:sldChg>
      <pc:sldChg chg="modSp add mod">
        <pc:chgData name="Santiago Francisco Arellano Jaramillo" userId="43a57547-92c4-49ff-82a3-1c883402dc9d" providerId="ADAL" clId="{B8070FE5-6ADD-4E29-AA95-D33473B706ED}" dt="2025-01-15T04:26:50.891" v="24223" actId="1076"/>
        <pc:sldMkLst>
          <pc:docMk/>
          <pc:sldMk cId="3414049712" sldId="360"/>
        </pc:sldMkLst>
        <pc:spChg chg="mod">
          <ac:chgData name="Santiago Francisco Arellano Jaramillo" userId="43a57547-92c4-49ff-82a3-1c883402dc9d" providerId="ADAL" clId="{B8070FE5-6ADD-4E29-AA95-D33473B706ED}" dt="2025-01-15T04:25:38.404" v="24219" actId="20577"/>
          <ac:spMkLst>
            <pc:docMk/>
            <pc:sldMk cId="3414049712" sldId="360"/>
            <ac:spMk id="8" creationId="{DD1D5CCD-18F2-1202-885A-AEC567302B3E}"/>
          </ac:spMkLst>
        </pc:spChg>
        <pc:picChg chg="mod">
          <ac:chgData name="Santiago Francisco Arellano Jaramillo" userId="43a57547-92c4-49ff-82a3-1c883402dc9d" providerId="ADAL" clId="{B8070FE5-6ADD-4E29-AA95-D33473B706ED}" dt="2025-01-15T04:26:50.891" v="24223" actId="1076"/>
          <ac:picMkLst>
            <pc:docMk/>
            <pc:sldMk cId="3414049712" sldId="360"/>
            <ac:picMk id="3" creationId="{F7686156-34E3-FA2D-A37A-3A58A15F3713}"/>
          </ac:picMkLst>
        </pc:picChg>
      </pc:sldChg>
      <pc:sldMasterChg chg="delSldLayout modSldLayout">
        <pc:chgData name="Santiago Francisco Arellano Jaramillo" userId="43a57547-92c4-49ff-82a3-1c883402dc9d" providerId="ADAL" clId="{B8070FE5-6ADD-4E29-AA95-D33473B706ED}" dt="2025-01-14T04:13:55.806" v="22999" actId="47"/>
        <pc:sldMasterMkLst>
          <pc:docMk/>
          <pc:sldMasterMk cId="0" sldId="2147483655"/>
        </pc:sldMasterMkLst>
        <pc:sldLayoutChg chg="del">
          <pc:chgData name="Santiago Francisco Arellano Jaramillo" userId="43a57547-92c4-49ff-82a3-1c883402dc9d" providerId="ADAL" clId="{B8070FE5-6ADD-4E29-AA95-D33473B706ED}" dt="2025-01-14T04:13:55.806" v="22999" actId="47"/>
          <pc:sldLayoutMkLst>
            <pc:docMk/>
            <pc:sldMasterMk cId="0" sldId="2147483655"/>
            <pc:sldLayoutMk cId="0" sldId="2147483652"/>
          </pc:sldLayoutMkLst>
        </pc:sldLayoutChg>
        <pc:sldLayoutChg chg="delSp mod">
          <pc:chgData name="Santiago Francisco Arellano Jaramillo" userId="43a57547-92c4-49ff-82a3-1c883402dc9d" providerId="ADAL" clId="{B8070FE5-6ADD-4E29-AA95-D33473B706ED}" dt="2024-12-20T02:43:09.865" v="1879" actId="478"/>
          <pc:sldLayoutMkLst>
            <pc:docMk/>
            <pc:sldMasterMk cId="0" sldId="2147483655"/>
            <pc:sldLayoutMk cId="0" sldId="2147483654"/>
          </pc:sldLayoutMkLst>
        </pc:sldLayoutChg>
      </pc:sldMasterChg>
    </pc:docChg>
  </pc:docChgLst>
  <pc:docChgLst>
    <pc:chgData name="Santiago Francisco Arellano Jaramillo" userId="43a57547-92c4-49ff-82a3-1c883402dc9d" providerId="ADAL" clId="{182B0A9B-D75A-4D2A-B415-2F0C2E11AB26}"/>
    <pc:docChg chg="undo custSel addSld delSld modSld sldOrd">
      <pc:chgData name="Santiago Francisco Arellano Jaramillo" userId="43a57547-92c4-49ff-82a3-1c883402dc9d" providerId="ADAL" clId="{182B0A9B-D75A-4D2A-B415-2F0C2E11AB26}" dt="2025-01-13T14:07:20.709" v="4779"/>
      <pc:docMkLst>
        <pc:docMk/>
      </pc:docMkLst>
      <pc:sldChg chg="modSp">
        <pc:chgData name="Santiago Francisco Arellano Jaramillo" userId="43a57547-92c4-49ff-82a3-1c883402dc9d" providerId="ADAL" clId="{182B0A9B-D75A-4D2A-B415-2F0C2E11AB26}" dt="2025-01-05T04:14:59.231" v="44" actId="931"/>
        <pc:sldMkLst>
          <pc:docMk/>
          <pc:sldMk cId="0" sldId="259"/>
        </pc:sldMkLst>
        <pc:graphicFrameChg chg="mod">
          <ac:chgData name="Santiago Francisco Arellano Jaramillo" userId="43a57547-92c4-49ff-82a3-1c883402dc9d" providerId="ADAL" clId="{182B0A9B-D75A-4D2A-B415-2F0C2E11AB26}" dt="2025-01-05T04:14:59.231" v="44" actId="931"/>
          <ac:graphicFrameMkLst>
            <pc:docMk/>
            <pc:sldMk cId="0" sldId="259"/>
            <ac:graphicFrameMk id="11" creationId="{BF4E2E9F-2591-74E7-BDC4-407E9D49F711}"/>
          </ac:graphicFrameMkLst>
        </pc:graphicFrameChg>
      </pc:sldChg>
      <pc:sldChg chg="modSp mod">
        <pc:chgData name="Santiago Francisco Arellano Jaramillo" userId="43a57547-92c4-49ff-82a3-1c883402dc9d" providerId="ADAL" clId="{182B0A9B-D75A-4D2A-B415-2F0C2E11AB26}" dt="2025-01-04T20:52:32.776" v="2" actId="1076"/>
        <pc:sldMkLst>
          <pc:docMk/>
          <pc:sldMk cId="0" sldId="262"/>
        </pc:sldMkLst>
        <pc:grpChg chg="mod">
          <ac:chgData name="Santiago Francisco Arellano Jaramillo" userId="43a57547-92c4-49ff-82a3-1c883402dc9d" providerId="ADAL" clId="{182B0A9B-D75A-4D2A-B415-2F0C2E11AB26}" dt="2025-01-04T20:52:32.776" v="2" actId="1076"/>
          <ac:grpSpMkLst>
            <pc:docMk/>
            <pc:sldMk cId="0" sldId="262"/>
            <ac:grpSpMk id="330" creationId="{00000000-0000-0000-0000-000000000000}"/>
          </ac:grpSpMkLst>
        </pc:grpChg>
      </pc:sldChg>
      <pc:sldChg chg="ord">
        <pc:chgData name="Santiago Francisco Arellano Jaramillo" userId="43a57547-92c4-49ff-82a3-1c883402dc9d" providerId="ADAL" clId="{182B0A9B-D75A-4D2A-B415-2F0C2E11AB26}" dt="2025-01-13T14:07:20.709" v="4779"/>
        <pc:sldMkLst>
          <pc:docMk/>
          <pc:sldMk cId="4230907672" sldId="283"/>
        </pc:sldMkLst>
      </pc:sldChg>
      <pc:sldChg chg="ord">
        <pc:chgData name="Santiago Francisco Arellano Jaramillo" userId="43a57547-92c4-49ff-82a3-1c883402dc9d" providerId="ADAL" clId="{182B0A9B-D75A-4D2A-B415-2F0C2E11AB26}" dt="2025-01-05T04:14:12.263" v="4"/>
        <pc:sldMkLst>
          <pc:docMk/>
          <pc:sldMk cId="2367897846" sldId="284"/>
        </pc:sldMkLst>
      </pc:sldChg>
      <pc:sldChg chg="ord">
        <pc:chgData name="Santiago Francisco Arellano Jaramillo" userId="43a57547-92c4-49ff-82a3-1c883402dc9d" providerId="ADAL" clId="{182B0A9B-D75A-4D2A-B415-2F0C2E11AB26}" dt="2025-01-05T04:14:12.263" v="4"/>
        <pc:sldMkLst>
          <pc:docMk/>
          <pc:sldMk cId="2592785225" sldId="285"/>
        </pc:sldMkLst>
      </pc:sldChg>
      <pc:sldChg chg="ord">
        <pc:chgData name="Santiago Francisco Arellano Jaramillo" userId="43a57547-92c4-49ff-82a3-1c883402dc9d" providerId="ADAL" clId="{182B0A9B-D75A-4D2A-B415-2F0C2E11AB26}" dt="2025-01-06T17:45:00.934" v="285"/>
        <pc:sldMkLst>
          <pc:docMk/>
          <pc:sldMk cId="2909443588" sldId="307"/>
        </pc:sldMkLst>
      </pc:sldChg>
      <pc:sldChg chg="addSp modSp ord">
        <pc:chgData name="Santiago Francisco Arellano Jaramillo" userId="43a57547-92c4-49ff-82a3-1c883402dc9d" providerId="ADAL" clId="{182B0A9B-D75A-4D2A-B415-2F0C2E11AB26}" dt="2025-01-06T21:04:04.100" v="1480"/>
        <pc:sldMkLst>
          <pc:docMk/>
          <pc:sldMk cId="2125409480" sldId="308"/>
        </pc:sldMkLst>
      </pc:sldChg>
      <pc:sldChg chg="addSp delSp modSp add mod">
        <pc:chgData name="Santiago Francisco Arellano Jaramillo" userId="43a57547-92c4-49ff-82a3-1c883402dc9d" providerId="ADAL" clId="{182B0A9B-D75A-4D2A-B415-2F0C2E11AB26}" dt="2025-01-06T17:44:39.369" v="283" actId="1076"/>
        <pc:sldMkLst>
          <pc:docMk/>
          <pc:sldMk cId="412274604" sldId="313"/>
        </pc:sldMkLst>
        <pc:spChg chg="mod">
          <ac:chgData name="Santiago Francisco Arellano Jaramillo" userId="43a57547-92c4-49ff-82a3-1c883402dc9d" providerId="ADAL" clId="{182B0A9B-D75A-4D2A-B415-2F0C2E11AB26}" dt="2025-01-06T17:31:03.298" v="63" actId="20577"/>
          <ac:spMkLst>
            <pc:docMk/>
            <pc:sldMk cId="412274604" sldId="313"/>
            <ac:spMk id="13" creationId="{07644D32-2E4A-177E-B9B5-53592A256283}"/>
          </ac:spMkLst>
        </pc:spChg>
        <pc:spChg chg="mod">
          <ac:chgData name="Santiago Francisco Arellano Jaramillo" userId="43a57547-92c4-49ff-82a3-1c883402dc9d" providerId="ADAL" clId="{182B0A9B-D75A-4D2A-B415-2F0C2E11AB26}" dt="2025-01-06T17:35:14.786" v="138" actId="1076"/>
          <ac:spMkLst>
            <pc:docMk/>
            <pc:sldMk cId="412274604" sldId="313"/>
            <ac:spMk id="15" creationId="{D0E959CA-4105-2168-E053-7E0ACA7FA452}"/>
          </ac:spMkLst>
        </pc:spChg>
        <pc:spChg chg="mod">
          <ac:chgData name="Santiago Francisco Arellano Jaramillo" userId="43a57547-92c4-49ff-82a3-1c883402dc9d" providerId="ADAL" clId="{182B0A9B-D75A-4D2A-B415-2F0C2E11AB26}" dt="2025-01-06T17:44:39.369" v="283" actId="1076"/>
          <ac:spMkLst>
            <pc:docMk/>
            <pc:sldMk cId="412274604" sldId="313"/>
            <ac:spMk id="23" creationId="{9F7B1709-2E8A-564C-A83E-2DF4E41A6DE9}"/>
          </ac:spMkLst>
        </pc:spChg>
        <pc:graphicFrameChg chg="add mod modGraphic">
          <ac:chgData name="Santiago Francisco Arellano Jaramillo" userId="43a57547-92c4-49ff-82a3-1c883402dc9d" providerId="ADAL" clId="{182B0A9B-D75A-4D2A-B415-2F0C2E11AB26}" dt="2025-01-06T17:39:55.604" v="185" actId="122"/>
          <ac:graphicFrameMkLst>
            <pc:docMk/>
            <pc:sldMk cId="412274604" sldId="313"/>
            <ac:graphicFrameMk id="19" creationId="{021E1B6C-ED5D-0E47-E012-58CE446A4CD6}"/>
          </ac:graphicFrameMkLst>
        </pc:graphicFrameChg>
      </pc:sldChg>
      <pc:sldChg chg="addSp delSp modSp add mod">
        <pc:chgData name="Santiago Francisco Arellano Jaramillo" userId="43a57547-92c4-49ff-82a3-1c883402dc9d" providerId="ADAL" clId="{182B0A9B-D75A-4D2A-B415-2F0C2E11AB26}" dt="2025-01-06T20:58:15.583" v="289" actId="207"/>
        <pc:sldMkLst>
          <pc:docMk/>
          <pc:sldMk cId="2510023702" sldId="314"/>
        </pc:sldMkLst>
        <pc:spChg chg="mod ord">
          <ac:chgData name="Santiago Francisco Arellano Jaramillo" userId="43a57547-92c4-49ff-82a3-1c883402dc9d" providerId="ADAL" clId="{182B0A9B-D75A-4D2A-B415-2F0C2E11AB26}" dt="2025-01-06T17:42:26.752" v="246" actId="14100"/>
          <ac:spMkLst>
            <pc:docMk/>
            <pc:sldMk cId="2510023702" sldId="314"/>
            <ac:spMk id="15" creationId="{D5F672E9-11AB-870D-0D5F-8B9880F60FEF}"/>
          </ac:spMkLst>
        </pc:spChg>
        <pc:spChg chg="mod">
          <ac:chgData name="Santiago Francisco Arellano Jaramillo" userId="43a57547-92c4-49ff-82a3-1c883402dc9d" providerId="ADAL" clId="{182B0A9B-D75A-4D2A-B415-2F0C2E11AB26}" dt="2025-01-06T17:44:32.119" v="282" actId="1076"/>
          <ac:spMkLst>
            <pc:docMk/>
            <pc:sldMk cId="2510023702" sldId="314"/>
            <ac:spMk id="23" creationId="{1BC7EE0B-DCE7-2AA1-E145-76E4B9A7BBB6}"/>
          </ac:spMkLst>
        </pc:spChg>
        <pc:spChg chg="mod ord">
          <ac:chgData name="Santiago Francisco Arellano Jaramillo" userId="43a57547-92c4-49ff-82a3-1c883402dc9d" providerId="ADAL" clId="{182B0A9B-D75A-4D2A-B415-2F0C2E11AB26}" dt="2025-01-06T17:42:21.577" v="244" actId="167"/>
          <ac:spMkLst>
            <pc:docMk/>
            <pc:sldMk cId="2510023702" sldId="314"/>
            <ac:spMk id="24" creationId="{13D0EBD0-B31B-92BB-9ED6-6F43B064FDF3}"/>
          </ac:spMkLst>
        </pc:spChg>
        <pc:graphicFrameChg chg="add mod modGraphic">
          <ac:chgData name="Santiago Francisco Arellano Jaramillo" userId="43a57547-92c4-49ff-82a3-1c883402dc9d" providerId="ADAL" clId="{182B0A9B-D75A-4D2A-B415-2F0C2E11AB26}" dt="2025-01-06T20:58:15.583" v="289" actId="207"/>
          <ac:graphicFrameMkLst>
            <pc:docMk/>
            <pc:sldMk cId="2510023702" sldId="314"/>
            <ac:graphicFrameMk id="14" creationId="{FCC1449B-007A-0C7A-40CA-3B83542A41FA}"/>
          </ac:graphicFrameMkLst>
        </pc:graphicFrameChg>
      </pc:sldChg>
      <pc:sldChg chg="addSp delSp modSp add mod setBg">
        <pc:chgData name="Santiago Francisco Arellano Jaramillo" userId="43a57547-92c4-49ff-82a3-1c883402dc9d" providerId="ADAL" clId="{182B0A9B-D75A-4D2A-B415-2F0C2E11AB26}" dt="2025-01-06T21:03:58.191" v="1479" actId="12789"/>
        <pc:sldMkLst>
          <pc:docMk/>
          <pc:sldMk cId="3513256409" sldId="315"/>
        </pc:sldMkLst>
        <pc:spChg chg="mod">
          <ac:chgData name="Santiago Francisco Arellano Jaramillo" userId="43a57547-92c4-49ff-82a3-1c883402dc9d" providerId="ADAL" clId="{182B0A9B-D75A-4D2A-B415-2F0C2E11AB26}" dt="2025-01-06T20:58:29.143" v="307" actId="20577"/>
          <ac:spMkLst>
            <pc:docMk/>
            <pc:sldMk cId="3513256409" sldId="315"/>
            <ac:spMk id="13" creationId="{5DD1F5D0-DEA4-B1D5-7E3C-FA9B67FE7358}"/>
          </ac:spMkLst>
        </pc:spChg>
        <pc:spChg chg="mod topLvl">
          <ac:chgData name="Santiago Francisco Arellano Jaramillo" userId="43a57547-92c4-49ff-82a3-1c883402dc9d" providerId="ADAL" clId="{182B0A9B-D75A-4D2A-B415-2F0C2E11AB26}" dt="2025-01-06T21:02:16.497" v="1180" actId="165"/>
          <ac:spMkLst>
            <pc:docMk/>
            <pc:sldMk cId="3513256409" sldId="315"/>
            <ac:spMk id="15" creationId="{90D63900-0C0C-AD5F-A1EF-1364DB8A45EE}"/>
          </ac:spMkLst>
        </pc:spChg>
        <pc:spChg chg="mod topLvl">
          <ac:chgData name="Santiago Francisco Arellano Jaramillo" userId="43a57547-92c4-49ff-82a3-1c883402dc9d" providerId="ADAL" clId="{182B0A9B-D75A-4D2A-B415-2F0C2E11AB26}" dt="2025-01-06T21:03:58.191" v="1479" actId="12789"/>
          <ac:spMkLst>
            <pc:docMk/>
            <pc:sldMk cId="3513256409" sldId="315"/>
            <ac:spMk id="20" creationId="{D98EED28-C028-57DB-93B4-7CA15ACB36A8}"/>
          </ac:spMkLst>
        </pc:spChg>
        <pc:spChg chg="mod">
          <ac:chgData name="Santiago Francisco Arellano Jaramillo" userId="43a57547-92c4-49ff-82a3-1c883402dc9d" providerId="ADAL" clId="{182B0A9B-D75A-4D2A-B415-2F0C2E11AB26}" dt="2025-01-06T21:03:54.628" v="1478" actId="165"/>
          <ac:spMkLst>
            <pc:docMk/>
            <pc:sldMk cId="3513256409" sldId="315"/>
            <ac:spMk id="21" creationId="{3BE275BF-EA57-33CF-7ED2-DC328FCB126C}"/>
          </ac:spMkLst>
        </pc:spChg>
        <pc:spChg chg="mod topLvl">
          <ac:chgData name="Santiago Francisco Arellano Jaramillo" userId="43a57547-92c4-49ff-82a3-1c883402dc9d" providerId="ADAL" clId="{182B0A9B-D75A-4D2A-B415-2F0C2E11AB26}" dt="2025-01-06T21:02:16.497" v="1180" actId="165"/>
          <ac:spMkLst>
            <pc:docMk/>
            <pc:sldMk cId="3513256409" sldId="315"/>
            <ac:spMk id="23" creationId="{6AD8FDD0-2460-0561-1EB2-262B2C196C3F}"/>
          </ac:spMkLst>
        </pc:spChg>
        <pc:spChg chg="mod topLvl">
          <ac:chgData name="Santiago Francisco Arellano Jaramillo" userId="43a57547-92c4-49ff-82a3-1c883402dc9d" providerId="ADAL" clId="{182B0A9B-D75A-4D2A-B415-2F0C2E11AB26}" dt="2025-01-06T21:02:16.497" v="1180" actId="165"/>
          <ac:spMkLst>
            <pc:docMk/>
            <pc:sldMk cId="3513256409" sldId="315"/>
            <ac:spMk id="24" creationId="{56C1C191-B757-28A3-67ED-F47F03DEA199}"/>
          </ac:spMkLst>
        </pc:spChg>
        <pc:spChg chg="mod">
          <ac:chgData name="Santiago Francisco Arellano Jaramillo" userId="43a57547-92c4-49ff-82a3-1c883402dc9d" providerId="ADAL" clId="{182B0A9B-D75A-4D2A-B415-2F0C2E11AB26}" dt="2025-01-06T21:03:54.628" v="1478" actId="165"/>
          <ac:spMkLst>
            <pc:docMk/>
            <pc:sldMk cId="3513256409" sldId="315"/>
            <ac:spMk id="25" creationId="{A8BC29A2-88D5-563B-D806-93AA96AFBB27}"/>
          </ac:spMkLst>
        </pc:spChg>
        <pc:spChg chg="mod">
          <ac:chgData name="Santiago Francisco Arellano Jaramillo" userId="43a57547-92c4-49ff-82a3-1c883402dc9d" providerId="ADAL" clId="{182B0A9B-D75A-4D2A-B415-2F0C2E11AB26}" dt="2025-01-06T21:03:54.628" v="1478" actId="165"/>
          <ac:spMkLst>
            <pc:docMk/>
            <pc:sldMk cId="3513256409" sldId="315"/>
            <ac:spMk id="26" creationId="{77197FDB-D046-35F9-EB34-B7E17D48491E}"/>
          </ac:spMkLst>
        </pc:spChg>
        <pc:spChg chg="mod">
          <ac:chgData name="Santiago Francisco Arellano Jaramillo" userId="43a57547-92c4-49ff-82a3-1c883402dc9d" providerId="ADAL" clId="{182B0A9B-D75A-4D2A-B415-2F0C2E11AB26}" dt="2025-01-06T21:03:54.628" v="1478" actId="165"/>
          <ac:spMkLst>
            <pc:docMk/>
            <pc:sldMk cId="3513256409" sldId="315"/>
            <ac:spMk id="27" creationId="{F41ED34E-D5A3-C58F-6CD1-DC75EDCD5BBB}"/>
          </ac:spMkLst>
        </pc:spChg>
        <pc:spChg chg="mod">
          <ac:chgData name="Santiago Francisco Arellano Jaramillo" userId="43a57547-92c4-49ff-82a3-1c883402dc9d" providerId="ADAL" clId="{182B0A9B-D75A-4D2A-B415-2F0C2E11AB26}" dt="2025-01-06T21:02:19.134" v="1181" actId="165"/>
          <ac:spMkLst>
            <pc:docMk/>
            <pc:sldMk cId="3513256409" sldId="315"/>
            <ac:spMk id="34" creationId="{619C7AE7-51DD-4D7E-D9EF-24D104230BF9}"/>
          </ac:spMkLst>
        </pc:spChg>
        <pc:spChg chg="mod">
          <ac:chgData name="Santiago Francisco Arellano Jaramillo" userId="43a57547-92c4-49ff-82a3-1c883402dc9d" providerId="ADAL" clId="{182B0A9B-D75A-4D2A-B415-2F0C2E11AB26}" dt="2025-01-06T21:02:19.134" v="1181" actId="165"/>
          <ac:spMkLst>
            <pc:docMk/>
            <pc:sldMk cId="3513256409" sldId="315"/>
            <ac:spMk id="35" creationId="{795EFC4F-96A9-2649-352B-584EF3D2D53A}"/>
          </ac:spMkLst>
        </pc:spChg>
        <pc:spChg chg="mod">
          <ac:chgData name="Santiago Francisco Arellano Jaramillo" userId="43a57547-92c4-49ff-82a3-1c883402dc9d" providerId="ADAL" clId="{182B0A9B-D75A-4D2A-B415-2F0C2E11AB26}" dt="2025-01-06T21:02:19.134" v="1181" actId="165"/>
          <ac:spMkLst>
            <pc:docMk/>
            <pc:sldMk cId="3513256409" sldId="315"/>
            <ac:spMk id="36" creationId="{48627C10-0FCA-759E-C974-3CCA146EAAD1}"/>
          </ac:spMkLst>
        </pc:spChg>
        <pc:spChg chg="mod">
          <ac:chgData name="Santiago Francisco Arellano Jaramillo" userId="43a57547-92c4-49ff-82a3-1c883402dc9d" providerId="ADAL" clId="{182B0A9B-D75A-4D2A-B415-2F0C2E11AB26}" dt="2025-01-06T21:02:19.134" v="1181" actId="165"/>
          <ac:spMkLst>
            <pc:docMk/>
            <pc:sldMk cId="3513256409" sldId="315"/>
            <ac:spMk id="37" creationId="{AD1CE68B-16CF-B74E-2DDB-67D24EBD7120}"/>
          </ac:spMkLst>
        </pc:spChg>
        <pc:spChg chg="mod">
          <ac:chgData name="Santiago Francisco Arellano Jaramillo" userId="43a57547-92c4-49ff-82a3-1c883402dc9d" providerId="ADAL" clId="{182B0A9B-D75A-4D2A-B415-2F0C2E11AB26}" dt="2025-01-06T21:02:34.561" v="1183" actId="165"/>
          <ac:spMkLst>
            <pc:docMk/>
            <pc:sldMk cId="3513256409" sldId="315"/>
            <ac:spMk id="40" creationId="{422EE820-F71D-6ABE-A392-19E6640EEFCC}"/>
          </ac:spMkLst>
        </pc:spChg>
        <pc:spChg chg="mod">
          <ac:chgData name="Santiago Francisco Arellano Jaramillo" userId="43a57547-92c4-49ff-82a3-1c883402dc9d" providerId="ADAL" clId="{182B0A9B-D75A-4D2A-B415-2F0C2E11AB26}" dt="2025-01-06T21:02:34.561" v="1183" actId="165"/>
          <ac:spMkLst>
            <pc:docMk/>
            <pc:sldMk cId="3513256409" sldId="315"/>
            <ac:spMk id="41" creationId="{7ECBF013-6F63-08D4-36E2-5196F24C29AB}"/>
          </ac:spMkLst>
        </pc:spChg>
        <pc:spChg chg="mod">
          <ac:chgData name="Santiago Francisco Arellano Jaramillo" userId="43a57547-92c4-49ff-82a3-1c883402dc9d" providerId="ADAL" clId="{182B0A9B-D75A-4D2A-B415-2F0C2E11AB26}" dt="2025-01-06T21:02:34.561" v="1183" actId="165"/>
          <ac:spMkLst>
            <pc:docMk/>
            <pc:sldMk cId="3513256409" sldId="315"/>
            <ac:spMk id="42" creationId="{585817E1-4A15-9378-54F0-0E6FA77588F2}"/>
          </ac:spMkLst>
        </pc:spChg>
        <pc:spChg chg="mod">
          <ac:chgData name="Santiago Francisco Arellano Jaramillo" userId="43a57547-92c4-49ff-82a3-1c883402dc9d" providerId="ADAL" clId="{182B0A9B-D75A-4D2A-B415-2F0C2E11AB26}" dt="2025-01-06T21:02:34.561" v="1183" actId="165"/>
          <ac:spMkLst>
            <pc:docMk/>
            <pc:sldMk cId="3513256409" sldId="315"/>
            <ac:spMk id="43" creationId="{FCD4ACE0-53C1-B8BF-10DC-C36F23CBB0FA}"/>
          </ac:spMkLst>
        </pc:spChg>
        <pc:spChg chg="mod topLvl">
          <ac:chgData name="Santiago Francisco Arellano Jaramillo" userId="43a57547-92c4-49ff-82a3-1c883402dc9d" providerId="ADAL" clId="{182B0A9B-D75A-4D2A-B415-2F0C2E11AB26}" dt="2025-01-06T21:03:58.191" v="1479" actId="12789"/>
          <ac:spMkLst>
            <pc:docMk/>
            <pc:sldMk cId="3513256409" sldId="315"/>
            <ac:spMk id="44" creationId="{93C79D3B-49BB-5BBB-99E0-59511AF7E88D}"/>
          </ac:spMkLst>
        </pc:spChg>
        <pc:spChg chg="mod topLvl">
          <ac:chgData name="Santiago Francisco Arellano Jaramillo" userId="43a57547-92c4-49ff-82a3-1c883402dc9d" providerId="ADAL" clId="{182B0A9B-D75A-4D2A-B415-2F0C2E11AB26}" dt="2025-01-06T21:03:58.191" v="1479" actId="12789"/>
          <ac:spMkLst>
            <pc:docMk/>
            <pc:sldMk cId="3513256409" sldId="315"/>
            <ac:spMk id="45" creationId="{44EE7736-0C71-C2F6-FC7F-D7C0B6155E64}"/>
          </ac:spMkLst>
        </pc:spChg>
        <pc:spChg chg="mod topLvl">
          <ac:chgData name="Santiago Francisco Arellano Jaramillo" userId="43a57547-92c4-49ff-82a3-1c883402dc9d" providerId="ADAL" clId="{182B0A9B-D75A-4D2A-B415-2F0C2E11AB26}" dt="2025-01-06T21:03:58.191" v="1479" actId="12789"/>
          <ac:spMkLst>
            <pc:docMk/>
            <pc:sldMk cId="3513256409" sldId="315"/>
            <ac:spMk id="46" creationId="{514C7A3A-3E19-593E-7BE3-DC372C2F846F}"/>
          </ac:spMkLst>
        </pc:spChg>
        <pc:grpChg chg="mod topLvl">
          <ac:chgData name="Santiago Francisco Arellano Jaramillo" userId="43a57547-92c4-49ff-82a3-1c883402dc9d" providerId="ADAL" clId="{182B0A9B-D75A-4D2A-B415-2F0C2E11AB26}" dt="2025-01-06T21:03:54.628" v="1478" actId="165"/>
          <ac:grpSpMkLst>
            <pc:docMk/>
            <pc:sldMk cId="3513256409" sldId="315"/>
            <ac:grpSpMk id="19" creationId="{04659AB7-F176-27DB-78C4-114AB78DA386}"/>
          </ac:grpSpMkLst>
        </pc:grpChg>
        <pc:grpChg chg="mod">
          <ac:chgData name="Santiago Francisco Arellano Jaramillo" userId="43a57547-92c4-49ff-82a3-1c883402dc9d" providerId="ADAL" clId="{182B0A9B-D75A-4D2A-B415-2F0C2E11AB26}" dt="2025-01-06T21:03:54.628" v="1478" actId="165"/>
          <ac:grpSpMkLst>
            <pc:docMk/>
            <pc:sldMk cId="3513256409" sldId="315"/>
            <ac:grpSpMk id="22" creationId="{F8F08BBB-9336-DF16-CF63-25447567E33C}"/>
          </ac:grpSpMkLst>
        </pc:grpChg>
        <pc:grpChg chg="mod topLvl">
          <ac:chgData name="Santiago Francisco Arellano Jaramillo" userId="43a57547-92c4-49ff-82a3-1c883402dc9d" providerId="ADAL" clId="{182B0A9B-D75A-4D2A-B415-2F0C2E11AB26}" dt="2025-01-06T21:02:19.134" v="1181" actId="165"/>
          <ac:grpSpMkLst>
            <pc:docMk/>
            <pc:sldMk cId="3513256409" sldId="315"/>
            <ac:grpSpMk id="28" creationId="{49895195-10EF-1717-7A3C-285389159B60}"/>
          </ac:grpSpMkLst>
        </pc:grpChg>
        <pc:grpChg chg="mod">
          <ac:chgData name="Santiago Francisco Arellano Jaramillo" userId="43a57547-92c4-49ff-82a3-1c883402dc9d" providerId="ADAL" clId="{182B0A9B-D75A-4D2A-B415-2F0C2E11AB26}" dt="2025-01-06T21:02:19.134" v="1181" actId="165"/>
          <ac:grpSpMkLst>
            <pc:docMk/>
            <pc:sldMk cId="3513256409" sldId="315"/>
            <ac:grpSpMk id="33" creationId="{86BA4265-C2D3-232C-E8E1-2FFB17BB40AD}"/>
          </ac:grpSpMkLst>
        </pc:grpChg>
        <pc:grpChg chg="mod topLvl">
          <ac:chgData name="Santiago Francisco Arellano Jaramillo" userId="43a57547-92c4-49ff-82a3-1c883402dc9d" providerId="ADAL" clId="{182B0A9B-D75A-4D2A-B415-2F0C2E11AB26}" dt="2025-01-06T21:02:34.561" v="1183" actId="165"/>
          <ac:grpSpMkLst>
            <pc:docMk/>
            <pc:sldMk cId="3513256409" sldId="315"/>
            <ac:grpSpMk id="38" creationId="{467E4180-5282-F7E2-D4DB-546E7B3527E1}"/>
          </ac:grpSpMkLst>
        </pc:grpChg>
        <pc:grpChg chg="mod">
          <ac:chgData name="Santiago Francisco Arellano Jaramillo" userId="43a57547-92c4-49ff-82a3-1c883402dc9d" providerId="ADAL" clId="{182B0A9B-D75A-4D2A-B415-2F0C2E11AB26}" dt="2025-01-06T21:02:34.561" v="1183" actId="165"/>
          <ac:grpSpMkLst>
            <pc:docMk/>
            <pc:sldMk cId="3513256409" sldId="315"/>
            <ac:grpSpMk id="39" creationId="{47B35DD9-1813-558F-3ADF-5E7C0166AF08}"/>
          </ac:grpSpMkLst>
        </pc:grpChg>
      </pc:sldChg>
      <pc:sldChg chg="modSp add del mod">
        <pc:chgData name="Santiago Francisco Arellano Jaramillo" userId="43a57547-92c4-49ff-82a3-1c883402dc9d" providerId="ADAL" clId="{182B0A9B-D75A-4D2A-B415-2F0C2E11AB26}" dt="2025-01-06T21:04:18.695" v="1503" actId="47"/>
        <pc:sldMkLst>
          <pc:docMk/>
          <pc:sldMk cId="1131972618" sldId="316"/>
        </pc:sldMkLst>
      </pc:sldChg>
      <pc:sldChg chg="modSp add mod setBg">
        <pc:chgData name="Santiago Francisco Arellano Jaramillo" userId="43a57547-92c4-49ff-82a3-1c883402dc9d" providerId="ADAL" clId="{182B0A9B-D75A-4D2A-B415-2F0C2E11AB26}" dt="2025-01-06T21:07:22.537" v="2521" actId="20577"/>
        <pc:sldMkLst>
          <pc:docMk/>
          <pc:sldMk cId="1758629483" sldId="316"/>
        </pc:sldMkLst>
        <pc:spChg chg="mod">
          <ac:chgData name="Santiago Francisco Arellano Jaramillo" userId="43a57547-92c4-49ff-82a3-1c883402dc9d" providerId="ADAL" clId="{182B0A9B-D75A-4D2A-B415-2F0C2E11AB26}" dt="2025-01-06T21:04:35.077" v="1528" actId="20577"/>
          <ac:spMkLst>
            <pc:docMk/>
            <pc:sldMk cId="1758629483" sldId="316"/>
            <ac:spMk id="13" creationId="{072F08AB-CC65-11A8-0F0B-6A81833FEF34}"/>
          </ac:spMkLst>
        </pc:spChg>
        <pc:spChg chg="mod">
          <ac:chgData name="Santiago Francisco Arellano Jaramillo" userId="43a57547-92c4-49ff-82a3-1c883402dc9d" providerId="ADAL" clId="{182B0A9B-D75A-4D2A-B415-2F0C2E11AB26}" dt="2025-01-06T21:04:38.606" v="1540" actId="20577"/>
          <ac:spMkLst>
            <pc:docMk/>
            <pc:sldMk cId="1758629483" sldId="316"/>
            <ac:spMk id="23" creationId="{2A45ADD0-C193-1CDD-FAB9-2B512D36CC9C}"/>
          </ac:spMkLst>
        </pc:spChg>
        <pc:spChg chg="mod">
          <ac:chgData name="Santiago Francisco Arellano Jaramillo" userId="43a57547-92c4-49ff-82a3-1c883402dc9d" providerId="ADAL" clId="{182B0A9B-D75A-4D2A-B415-2F0C2E11AB26}" dt="2025-01-06T21:04:55.228" v="1559" actId="255"/>
          <ac:spMkLst>
            <pc:docMk/>
            <pc:sldMk cId="1758629483" sldId="316"/>
            <ac:spMk id="34" creationId="{178106AD-6C54-9F7F-A755-7EBA752AC66B}"/>
          </ac:spMkLst>
        </pc:spChg>
        <pc:spChg chg="mod">
          <ac:chgData name="Santiago Francisco Arellano Jaramillo" userId="43a57547-92c4-49ff-82a3-1c883402dc9d" providerId="ADAL" clId="{182B0A9B-D75A-4D2A-B415-2F0C2E11AB26}" dt="2025-01-06T21:05:00.295" v="1569" actId="20577"/>
          <ac:spMkLst>
            <pc:docMk/>
            <pc:sldMk cId="1758629483" sldId="316"/>
            <ac:spMk id="40" creationId="{2E729883-EA1D-E06A-7514-019A18059CE3}"/>
          </ac:spMkLst>
        </pc:spChg>
        <pc:spChg chg="mod">
          <ac:chgData name="Santiago Francisco Arellano Jaramillo" userId="43a57547-92c4-49ff-82a3-1c883402dc9d" providerId="ADAL" clId="{182B0A9B-D75A-4D2A-B415-2F0C2E11AB26}" dt="2025-01-06T21:05:39.668" v="1820" actId="313"/>
          <ac:spMkLst>
            <pc:docMk/>
            <pc:sldMk cId="1758629483" sldId="316"/>
            <ac:spMk id="44" creationId="{9CC073BF-FAB7-AF85-7FC0-79562BBB260A}"/>
          </ac:spMkLst>
        </pc:spChg>
        <pc:spChg chg="mod">
          <ac:chgData name="Santiago Francisco Arellano Jaramillo" userId="43a57547-92c4-49ff-82a3-1c883402dc9d" providerId="ADAL" clId="{182B0A9B-D75A-4D2A-B415-2F0C2E11AB26}" dt="2025-01-06T21:06:35.277" v="2224" actId="20577"/>
          <ac:spMkLst>
            <pc:docMk/>
            <pc:sldMk cId="1758629483" sldId="316"/>
            <ac:spMk id="45" creationId="{54EECBF9-27EB-74DE-0EA4-4FB9D318D3AF}"/>
          </ac:spMkLst>
        </pc:spChg>
        <pc:spChg chg="mod">
          <ac:chgData name="Santiago Francisco Arellano Jaramillo" userId="43a57547-92c4-49ff-82a3-1c883402dc9d" providerId="ADAL" clId="{182B0A9B-D75A-4D2A-B415-2F0C2E11AB26}" dt="2025-01-06T21:07:22.537" v="2521" actId="20577"/>
          <ac:spMkLst>
            <pc:docMk/>
            <pc:sldMk cId="1758629483" sldId="316"/>
            <ac:spMk id="46" creationId="{777B1CB8-A113-28A7-A29F-6742A70ED64A}"/>
          </ac:spMkLst>
        </pc:spChg>
      </pc:sldChg>
      <pc:sldChg chg="delSp modSp add mod">
        <pc:chgData name="Santiago Francisco Arellano Jaramillo" userId="43a57547-92c4-49ff-82a3-1c883402dc9d" providerId="ADAL" clId="{182B0A9B-D75A-4D2A-B415-2F0C2E11AB26}" dt="2025-01-06T22:12:21.862" v="3576" actId="20577"/>
        <pc:sldMkLst>
          <pc:docMk/>
          <pc:sldMk cId="1980621770" sldId="317"/>
        </pc:sldMkLst>
        <pc:spChg chg="mod">
          <ac:chgData name="Santiago Francisco Arellano Jaramillo" userId="43a57547-92c4-49ff-82a3-1c883402dc9d" providerId="ADAL" clId="{182B0A9B-D75A-4D2A-B415-2F0C2E11AB26}" dt="2025-01-06T22:12:21.862" v="3576" actId="20577"/>
          <ac:spMkLst>
            <pc:docMk/>
            <pc:sldMk cId="1980621770" sldId="317"/>
            <ac:spMk id="13" creationId="{A31CFD29-1DA1-0A59-5C25-756FA55FE531}"/>
          </ac:spMkLst>
        </pc:spChg>
        <pc:spChg chg="mod">
          <ac:chgData name="Santiago Francisco Arellano Jaramillo" userId="43a57547-92c4-49ff-82a3-1c883402dc9d" providerId="ADAL" clId="{182B0A9B-D75A-4D2A-B415-2F0C2E11AB26}" dt="2025-01-06T22:08:00.390" v="2572" actId="14100"/>
          <ac:spMkLst>
            <pc:docMk/>
            <pc:sldMk cId="1980621770" sldId="317"/>
            <ac:spMk id="15" creationId="{9D82E66F-CF51-044E-F981-85A0C52D0D67}"/>
          </ac:spMkLst>
        </pc:spChg>
        <pc:spChg chg="mod">
          <ac:chgData name="Santiago Francisco Arellano Jaramillo" userId="43a57547-92c4-49ff-82a3-1c883402dc9d" providerId="ADAL" clId="{182B0A9B-D75A-4D2A-B415-2F0C2E11AB26}" dt="2025-01-06T22:11:45.539" v="3519" actId="20577"/>
          <ac:spMkLst>
            <pc:docMk/>
            <pc:sldMk cId="1980621770" sldId="317"/>
            <ac:spMk id="20" creationId="{DAC5D624-F21B-F801-14A6-C1BE153859EA}"/>
          </ac:spMkLst>
        </pc:spChg>
        <pc:spChg chg="mod topLvl">
          <ac:chgData name="Santiago Francisco Arellano Jaramillo" userId="43a57547-92c4-49ff-82a3-1c883402dc9d" providerId="ADAL" clId="{182B0A9B-D75A-4D2A-B415-2F0C2E11AB26}" dt="2025-01-06T22:09:02.496" v="2599" actId="165"/>
          <ac:spMkLst>
            <pc:docMk/>
            <pc:sldMk cId="1980621770" sldId="317"/>
            <ac:spMk id="21" creationId="{5C5AD761-9460-CF86-A7D7-A1B0995B97EE}"/>
          </ac:spMkLst>
        </pc:spChg>
        <pc:spChg chg="mod">
          <ac:chgData name="Santiago Francisco Arellano Jaramillo" userId="43a57547-92c4-49ff-82a3-1c883402dc9d" providerId="ADAL" clId="{182B0A9B-D75A-4D2A-B415-2F0C2E11AB26}" dt="2025-01-06T22:08:57.640" v="2598" actId="12789"/>
          <ac:spMkLst>
            <pc:docMk/>
            <pc:sldMk cId="1980621770" sldId="317"/>
            <ac:spMk id="23" creationId="{03BCD2C9-9D1F-B3B6-1D45-5E272BA1EFEB}"/>
          </ac:spMkLst>
        </pc:spChg>
        <pc:spChg chg="mod topLvl">
          <ac:chgData name="Santiago Francisco Arellano Jaramillo" userId="43a57547-92c4-49ff-82a3-1c883402dc9d" providerId="ADAL" clId="{182B0A9B-D75A-4D2A-B415-2F0C2E11AB26}" dt="2025-01-06T22:09:11.104" v="2626" actId="255"/>
          <ac:spMkLst>
            <pc:docMk/>
            <pc:sldMk cId="1980621770" sldId="317"/>
            <ac:spMk id="25" creationId="{ACF5C774-1CEA-DB3E-C2E7-752561F7C1A6}"/>
          </ac:spMkLst>
        </pc:spChg>
        <pc:spChg chg="mod">
          <ac:chgData name="Santiago Francisco Arellano Jaramillo" userId="43a57547-92c4-49ff-82a3-1c883402dc9d" providerId="ADAL" clId="{182B0A9B-D75A-4D2A-B415-2F0C2E11AB26}" dt="2025-01-06T22:09:02.496" v="2599" actId="165"/>
          <ac:spMkLst>
            <pc:docMk/>
            <pc:sldMk cId="1980621770" sldId="317"/>
            <ac:spMk id="26" creationId="{388AA91B-0E26-BAC5-BF7C-BF078726E5DC}"/>
          </ac:spMkLst>
        </pc:spChg>
        <pc:spChg chg="mod">
          <ac:chgData name="Santiago Francisco Arellano Jaramillo" userId="43a57547-92c4-49ff-82a3-1c883402dc9d" providerId="ADAL" clId="{182B0A9B-D75A-4D2A-B415-2F0C2E11AB26}" dt="2025-01-06T22:09:02.496" v="2599" actId="165"/>
          <ac:spMkLst>
            <pc:docMk/>
            <pc:sldMk cId="1980621770" sldId="317"/>
            <ac:spMk id="27" creationId="{384EC49C-2643-2BC4-35AA-D47C229E74D6}"/>
          </ac:spMkLst>
        </pc:spChg>
        <pc:spChg chg="mod topLvl">
          <ac:chgData name="Santiago Francisco Arellano Jaramillo" userId="43a57547-92c4-49ff-82a3-1c883402dc9d" providerId="ADAL" clId="{182B0A9B-D75A-4D2A-B415-2F0C2E11AB26}" dt="2025-01-06T22:08:57.640" v="2598" actId="12789"/>
          <ac:spMkLst>
            <pc:docMk/>
            <pc:sldMk cId="1980621770" sldId="317"/>
            <ac:spMk id="34" creationId="{3849C7C0-6086-1B23-CE7F-B394CAC7F6B2}"/>
          </ac:spMkLst>
        </pc:spChg>
        <pc:spChg chg="mod topLvl">
          <ac:chgData name="Santiago Francisco Arellano Jaramillo" userId="43a57547-92c4-49ff-82a3-1c883402dc9d" providerId="ADAL" clId="{182B0A9B-D75A-4D2A-B415-2F0C2E11AB26}" dt="2025-01-06T22:08:31.074" v="2577" actId="165"/>
          <ac:spMkLst>
            <pc:docMk/>
            <pc:sldMk cId="1980621770" sldId="317"/>
            <ac:spMk id="35" creationId="{0908C29F-B982-C216-3C64-A6CAA8125E52}"/>
          </ac:spMkLst>
        </pc:spChg>
        <pc:spChg chg="mod">
          <ac:chgData name="Santiago Francisco Arellano Jaramillo" userId="43a57547-92c4-49ff-82a3-1c883402dc9d" providerId="ADAL" clId="{182B0A9B-D75A-4D2A-B415-2F0C2E11AB26}" dt="2025-01-06T22:08:31.074" v="2577" actId="165"/>
          <ac:spMkLst>
            <pc:docMk/>
            <pc:sldMk cId="1980621770" sldId="317"/>
            <ac:spMk id="36" creationId="{1446749D-177A-1273-C785-ADA4F21EE961}"/>
          </ac:spMkLst>
        </pc:spChg>
        <pc:spChg chg="mod">
          <ac:chgData name="Santiago Francisco Arellano Jaramillo" userId="43a57547-92c4-49ff-82a3-1c883402dc9d" providerId="ADAL" clId="{182B0A9B-D75A-4D2A-B415-2F0C2E11AB26}" dt="2025-01-06T22:08:31.074" v="2577" actId="165"/>
          <ac:spMkLst>
            <pc:docMk/>
            <pc:sldMk cId="1980621770" sldId="317"/>
            <ac:spMk id="37" creationId="{CA9B1805-8D7F-6FAF-8691-305DF5265C48}"/>
          </ac:spMkLst>
        </pc:spChg>
        <pc:spChg chg="mod topLvl">
          <ac:chgData name="Santiago Francisco Arellano Jaramillo" userId="43a57547-92c4-49ff-82a3-1c883402dc9d" providerId="ADAL" clId="{182B0A9B-D75A-4D2A-B415-2F0C2E11AB26}" dt="2025-01-06T22:08:57.640" v="2598" actId="12789"/>
          <ac:spMkLst>
            <pc:docMk/>
            <pc:sldMk cId="1980621770" sldId="317"/>
            <ac:spMk id="40" creationId="{1F356EE9-64FE-3F11-CD60-485B0A8C6AA5}"/>
          </ac:spMkLst>
        </pc:spChg>
        <pc:spChg chg="mod topLvl">
          <ac:chgData name="Santiago Francisco Arellano Jaramillo" userId="43a57547-92c4-49ff-82a3-1c883402dc9d" providerId="ADAL" clId="{182B0A9B-D75A-4D2A-B415-2F0C2E11AB26}" dt="2025-01-06T22:08:52.465" v="2597" actId="165"/>
          <ac:spMkLst>
            <pc:docMk/>
            <pc:sldMk cId="1980621770" sldId="317"/>
            <ac:spMk id="41" creationId="{F48A3356-9392-1A2F-15E3-2D7707DD4FD4}"/>
          </ac:spMkLst>
        </pc:spChg>
        <pc:spChg chg="mod">
          <ac:chgData name="Santiago Francisco Arellano Jaramillo" userId="43a57547-92c4-49ff-82a3-1c883402dc9d" providerId="ADAL" clId="{182B0A9B-D75A-4D2A-B415-2F0C2E11AB26}" dt="2025-01-06T22:08:52.465" v="2597" actId="165"/>
          <ac:spMkLst>
            <pc:docMk/>
            <pc:sldMk cId="1980621770" sldId="317"/>
            <ac:spMk id="42" creationId="{41E69A82-B26B-9317-7F77-758A120C5E29}"/>
          </ac:spMkLst>
        </pc:spChg>
        <pc:spChg chg="mod">
          <ac:chgData name="Santiago Francisco Arellano Jaramillo" userId="43a57547-92c4-49ff-82a3-1c883402dc9d" providerId="ADAL" clId="{182B0A9B-D75A-4D2A-B415-2F0C2E11AB26}" dt="2025-01-06T22:08:52.465" v="2597" actId="165"/>
          <ac:spMkLst>
            <pc:docMk/>
            <pc:sldMk cId="1980621770" sldId="317"/>
            <ac:spMk id="43" creationId="{A01D595E-A06D-D8D6-FB31-94D5B8AD236A}"/>
          </ac:spMkLst>
        </pc:spChg>
        <pc:spChg chg="mod">
          <ac:chgData name="Santiago Francisco Arellano Jaramillo" userId="43a57547-92c4-49ff-82a3-1c883402dc9d" providerId="ADAL" clId="{182B0A9B-D75A-4D2A-B415-2F0C2E11AB26}" dt="2025-01-06T22:10:39.395" v="3046" actId="12789"/>
          <ac:spMkLst>
            <pc:docMk/>
            <pc:sldMk cId="1980621770" sldId="317"/>
            <ac:spMk id="44" creationId="{192EA12C-BDA2-21D7-513D-F53392D3B73D}"/>
          </ac:spMkLst>
        </pc:spChg>
        <pc:spChg chg="mod">
          <ac:chgData name="Santiago Francisco Arellano Jaramillo" userId="43a57547-92c4-49ff-82a3-1c883402dc9d" providerId="ADAL" clId="{182B0A9B-D75A-4D2A-B415-2F0C2E11AB26}" dt="2025-01-06T22:10:39.395" v="3046" actId="12789"/>
          <ac:spMkLst>
            <pc:docMk/>
            <pc:sldMk cId="1980621770" sldId="317"/>
            <ac:spMk id="45" creationId="{0F8E690B-EB68-A586-A30D-748F0C243D93}"/>
          </ac:spMkLst>
        </pc:spChg>
        <pc:spChg chg="mod">
          <ac:chgData name="Santiago Francisco Arellano Jaramillo" userId="43a57547-92c4-49ff-82a3-1c883402dc9d" providerId="ADAL" clId="{182B0A9B-D75A-4D2A-B415-2F0C2E11AB26}" dt="2025-01-06T22:11:09.539" v="3257" actId="20577"/>
          <ac:spMkLst>
            <pc:docMk/>
            <pc:sldMk cId="1980621770" sldId="317"/>
            <ac:spMk id="46" creationId="{648FBF3C-6400-627D-6248-35FE2FEF42EC}"/>
          </ac:spMkLst>
        </pc:spChg>
        <pc:grpChg chg="mod topLvl">
          <ac:chgData name="Santiago Francisco Arellano Jaramillo" userId="43a57547-92c4-49ff-82a3-1c883402dc9d" providerId="ADAL" clId="{182B0A9B-D75A-4D2A-B415-2F0C2E11AB26}" dt="2025-01-06T22:09:02.496" v="2599" actId="165"/>
          <ac:grpSpMkLst>
            <pc:docMk/>
            <pc:sldMk cId="1980621770" sldId="317"/>
            <ac:grpSpMk id="22" creationId="{DBC133D4-C1AD-D650-7A56-CE261AFBFE5B}"/>
          </ac:grpSpMkLst>
        </pc:grpChg>
        <pc:grpChg chg="mod topLvl">
          <ac:chgData name="Santiago Francisco Arellano Jaramillo" userId="43a57547-92c4-49ff-82a3-1c883402dc9d" providerId="ADAL" clId="{182B0A9B-D75A-4D2A-B415-2F0C2E11AB26}" dt="2025-01-06T22:08:31.074" v="2577" actId="165"/>
          <ac:grpSpMkLst>
            <pc:docMk/>
            <pc:sldMk cId="1980621770" sldId="317"/>
            <ac:grpSpMk id="33" creationId="{96CD0664-36C3-3A6B-DCDD-9C53ACBA9034}"/>
          </ac:grpSpMkLst>
        </pc:grpChg>
        <pc:grpChg chg="mod topLvl">
          <ac:chgData name="Santiago Francisco Arellano Jaramillo" userId="43a57547-92c4-49ff-82a3-1c883402dc9d" providerId="ADAL" clId="{182B0A9B-D75A-4D2A-B415-2F0C2E11AB26}" dt="2025-01-06T22:08:52.465" v="2597" actId="165"/>
          <ac:grpSpMkLst>
            <pc:docMk/>
            <pc:sldMk cId="1980621770" sldId="317"/>
            <ac:grpSpMk id="39" creationId="{DC8F8966-7F6A-77B6-0FCD-4715B644EE90}"/>
          </ac:grpSpMkLst>
        </pc:grpChg>
      </pc:sldChg>
      <pc:sldChg chg="modSp add mod">
        <pc:chgData name="Santiago Francisco Arellano Jaramillo" userId="43a57547-92c4-49ff-82a3-1c883402dc9d" providerId="ADAL" clId="{182B0A9B-D75A-4D2A-B415-2F0C2E11AB26}" dt="2025-01-06T22:16:11.706" v="4777" actId="12789"/>
        <pc:sldMkLst>
          <pc:docMk/>
          <pc:sldMk cId="163430387" sldId="318"/>
        </pc:sldMkLst>
        <pc:spChg chg="mod">
          <ac:chgData name="Santiago Francisco Arellano Jaramillo" userId="43a57547-92c4-49ff-82a3-1c883402dc9d" providerId="ADAL" clId="{182B0A9B-D75A-4D2A-B415-2F0C2E11AB26}" dt="2025-01-06T22:12:29.376" v="3586" actId="20577"/>
          <ac:spMkLst>
            <pc:docMk/>
            <pc:sldMk cId="163430387" sldId="318"/>
            <ac:spMk id="13" creationId="{3BC7BC71-6F90-F677-460C-6082A800DE85}"/>
          </ac:spMkLst>
        </pc:spChg>
        <pc:spChg chg="mod">
          <ac:chgData name="Santiago Francisco Arellano Jaramillo" userId="43a57547-92c4-49ff-82a3-1c883402dc9d" providerId="ADAL" clId="{182B0A9B-D75A-4D2A-B415-2F0C2E11AB26}" dt="2025-01-06T22:13:35.436" v="3946" actId="1076"/>
          <ac:spMkLst>
            <pc:docMk/>
            <pc:sldMk cId="163430387" sldId="318"/>
            <ac:spMk id="15" creationId="{6867FB9A-BD13-E068-44B6-EA3BEF82233D}"/>
          </ac:spMkLst>
        </pc:spChg>
        <pc:spChg chg="mod">
          <ac:chgData name="Santiago Francisco Arellano Jaramillo" userId="43a57547-92c4-49ff-82a3-1c883402dc9d" providerId="ADAL" clId="{182B0A9B-D75A-4D2A-B415-2F0C2E11AB26}" dt="2025-01-06T22:16:11.706" v="4777" actId="12789"/>
          <ac:spMkLst>
            <pc:docMk/>
            <pc:sldMk cId="163430387" sldId="318"/>
            <ac:spMk id="20" creationId="{BBDB8156-46D5-E92E-9E4B-652FD8D4E6F0}"/>
          </ac:spMkLst>
        </pc:spChg>
        <pc:spChg chg="mod">
          <ac:chgData name="Santiago Francisco Arellano Jaramillo" userId="43a57547-92c4-49ff-82a3-1c883402dc9d" providerId="ADAL" clId="{182B0A9B-D75A-4D2A-B415-2F0C2E11AB26}" dt="2025-01-06T22:12:36.293" v="3601" actId="20577"/>
          <ac:spMkLst>
            <pc:docMk/>
            <pc:sldMk cId="163430387" sldId="318"/>
            <ac:spMk id="23" creationId="{57DBEE7B-D82F-007A-17E5-36C4DDC7D9C4}"/>
          </ac:spMkLst>
        </pc:spChg>
        <pc:spChg chg="mod">
          <ac:chgData name="Santiago Francisco Arellano Jaramillo" userId="43a57547-92c4-49ff-82a3-1c883402dc9d" providerId="ADAL" clId="{182B0A9B-D75A-4D2A-B415-2F0C2E11AB26}" dt="2025-01-06T22:15:17.167" v="4460" actId="20577"/>
          <ac:spMkLst>
            <pc:docMk/>
            <pc:sldMk cId="163430387" sldId="318"/>
            <ac:spMk id="25" creationId="{EE219916-20A9-18EB-2F9A-907D1B75A97B}"/>
          </ac:spMkLst>
        </pc:spChg>
        <pc:spChg chg="mod">
          <ac:chgData name="Santiago Francisco Arellano Jaramillo" userId="43a57547-92c4-49ff-82a3-1c883402dc9d" providerId="ADAL" clId="{182B0A9B-D75A-4D2A-B415-2F0C2E11AB26}" dt="2025-01-06T22:12:44.346" v="3620" actId="20577"/>
          <ac:spMkLst>
            <pc:docMk/>
            <pc:sldMk cId="163430387" sldId="318"/>
            <ac:spMk id="34" creationId="{117D1C89-4ED5-0723-5655-F373BCAEB498}"/>
          </ac:spMkLst>
        </pc:spChg>
        <pc:spChg chg="mod">
          <ac:chgData name="Santiago Francisco Arellano Jaramillo" userId="43a57547-92c4-49ff-82a3-1c883402dc9d" providerId="ADAL" clId="{182B0A9B-D75A-4D2A-B415-2F0C2E11AB26}" dt="2025-01-06T22:12:49.186" v="3637" actId="20577"/>
          <ac:spMkLst>
            <pc:docMk/>
            <pc:sldMk cId="163430387" sldId="318"/>
            <ac:spMk id="40" creationId="{2627AB33-B6DF-C0C5-EA4F-D8321241DB2C}"/>
          </ac:spMkLst>
        </pc:spChg>
        <pc:spChg chg="mod">
          <ac:chgData name="Santiago Francisco Arellano Jaramillo" userId="43a57547-92c4-49ff-82a3-1c883402dc9d" providerId="ADAL" clId="{182B0A9B-D75A-4D2A-B415-2F0C2E11AB26}" dt="2025-01-06T22:16:11.706" v="4777" actId="12789"/>
          <ac:spMkLst>
            <pc:docMk/>
            <pc:sldMk cId="163430387" sldId="318"/>
            <ac:spMk id="44" creationId="{FEC621E6-3CD0-E759-4FD6-13618209A13C}"/>
          </ac:spMkLst>
        </pc:spChg>
        <pc:spChg chg="mod">
          <ac:chgData name="Santiago Francisco Arellano Jaramillo" userId="43a57547-92c4-49ff-82a3-1c883402dc9d" providerId="ADAL" clId="{182B0A9B-D75A-4D2A-B415-2F0C2E11AB26}" dt="2025-01-06T22:16:11.706" v="4777" actId="12789"/>
          <ac:spMkLst>
            <pc:docMk/>
            <pc:sldMk cId="163430387" sldId="318"/>
            <ac:spMk id="45" creationId="{2F6CACE7-60C4-A223-A78C-0BF290303149}"/>
          </ac:spMkLst>
        </pc:spChg>
        <pc:spChg chg="mod">
          <ac:chgData name="Santiago Francisco Arellano Jaramillo" userId="43a57547-92c4-49ff-82a3-1c883402dc9d" providerId="ADAL" clId="{182B0A9B-D75A-4D2A-B415-2F0C2E11AB26}" dt="2025-01-06T22:16:11.706" v="4777" actId="12789"/>
          <ac:spMkLst>
            <pc:docMk/>
            <pc:sldMk cId="163430387" sldId="318"/>
            <ac:spMk id="46" creationId="{872DAC3D-E431-48F0-CBBA-B1BBD2810085}"/>
          </ac:spMkLst>
        </pc:spChg>
      </pc:sldChg>
      <pc:sldChg chg="modSp add del mod">
        <pc:chgData name="Santiago Francisco Arellano Jaramillo" userId="43a57547-92c4-49ff-82a3-1c883402dc9d" providerId="ADAL" clId="{182B0A9B-D75A-4D2A-B415-2F0C2E11AB26}" dt="2025-01-06T22:12:10.650" v="3556" actId="47"/>
        <pc:sldMkLst>
          <pc:docMk/>
          <pc:sldMk cId="721912685" sldId="318"/>
        </pc:sldMkLst>
      </pc:sldChg>
    </pc:docChg>
  </pc:docChgLst>
  <pc:docChgLst>
    <pc:chgData name="Santiago Francisco Arellano Jaramillo" userId="43a57547-92c4-49ff-82a3-1c883402dc9d" providerId="ADAL" clId="{DAD007A8-6061-428A-9E10-0344B976F26D}"/>
    <pc:docChg chg="undo custSel addSld delSld modSld sldOrd">
      <pc:chgData name="Santiago Francisco Arellano Jaramillo" userId="43a57547-92c4-49ff-82a3-1c883402dc9d" providerId="ADAL" clId="{DAD007A8-6061-428A-9E10-0344B976F26D}" dt="2024-12-28T18:37:17.660" v="3208" actId="20577"/>
      <pc:docMkLst>
        <pc:docMk/>
      </pc:docMkLst>
      <pc:sldChg chg="modSp mod">
        <pc:chgData name="Santiago Francisco Arellano Jaramillo" userId="43a57547-92c4-49ff-82a3-1c883402dc9d" providerId="ADAL" clId="{DAD007A8-6061-428A-9E10-0344B976F26D}" dt="2024-12-26T15:41:14.985" v="864" actId="20577"/>
        <pc:sldMkLst>
          <pc:docMk/>
          <pc:sldMk cId="0" sldId="259"/>
        </pc:sldMkLst>
        <pc:graphicFrameChg chg="mod">
          <ac:chgData name="Santiago Francisco Arellano Jaramillo" userId="43a57547-92c4-49ff-82a3-1c883402dc9d" providerId="ADAL" clId="{DAD007A8-6061-428A-9E10-0344B976F26D}" dt="2024-12-26T15:41:14.985" v="864" actId="20577"/>
          <ac:graphicFrameMkLst>
            <pc:docMk/>
            <pc:sldMk cId="0" sldId="259"/>
            <ac:graphicFrameMk id="11" creationId="{BF4E2E9F-2591-74E7-BDC4-407E9D49F711}"/>
          </ac:graphicFrameMkLst>
        </pc:graphicFrameChg>
        <pc:picChg chg="mod">
          <ac:chgData name="Santiago Francisco Arellano Jaramillo" userId="43a57547-92c4-49ff-82a3-1c883402dc9d" providerId="ADAL" clId="{DAD007A8-6061-428A-9E10-0344B976F26D}" dt="2024-12-26T14:56:20.240" v="25" actId="1076"/>
          <ac:picMkLst>
            <pc:docMk/>
            <pc:sldMk cId="0" sldId="259"/>
            <ac:picMk id="245" creationId="{00000000-0000-0000-0000-000000000000}"/>
          </ac:picMkLst>
        </pc:picChg>
      </pc:sldChg>
      <pc:sldChg chg="modSp mod">
        <pc:chgData name="Santiago Francisco Arellano Jaramillo" userId="43a57547-92c4-49ff-82a3-1c883402dc9d" providerId="ADAL" clId="{DAD007A8-6061-428A-9E10-0344B976F26D}" dt="2024-12-28T18:37:17.660" v="3208" actId="20577"/>
        <pc:sldMkLst>
          <pc:docMk/>
          <pc:sldMk cId="0" sldId="261"/>
        </pc:sldMkLst>
        <pc:spChg chg="mod">
          <ac:chgData name="Santiago Francisco Arellano Jaramillo" userId="43a57547-92c4-49ff-82a3-1c883402dc9d" providerId="ADAL" clId="{DAD007A8-6061-428A-9E10-0344B976F26D}" dt="2024-12-28T18:37:17.660" v="3208" actId="20577"/>
          <ac:spMkLst>
            <pc:docMk/>
            <pc:sldMk cId="0" sldId="261"/>
            <ac:spMk id="301" creationId="{00000000-0000-0000-0000-000000000000}"/>
          </ac:spMkLst>
        </pc:spChg>
      </pc:sldChg>
      <pc:sldChg chg="modSp mod">
        <pc:chgData name="Santiago Francisco Arellano Jaramillo" userId="43a57547-92c4-49ff-82a3-1c883402dc9d" providerId="ADAL" clId="{DAD007A8-6061-428A-9E10-0344B976F26D}" dt="2024-12-27T16:03:19.976" v="875" actId="20577"/>
        <pc:sldMkLst>
          <pc:docMk/>
          <pc:sldMk cId="816260943" sldId="281"/>
        </pc:sldMkLst>
        <pc:spChg chg="mod">
          <ac:chgData name="Santiago Francisco Arellano Jaramillo" userId="43a57547-92c4-49ff-82a3-1c883402dc9d" providerId="ADAL" clId="{DAD007A8-6061-428A-9E10-0344B976F26D}" dt="2024-12-27T16:03:19.976" v="875" actId="20577"/>
          <ac:spMkLst>
            <pc:docMk/>
            <pc:sldMk cId="816260943" sldId="281"/>
            <ac:spMk id="20" creationId="{CF15A924-70CC-EEF0-810B-0F896475B5BC}"/>
          </ac:spMkLst>
        </pc:spChg>
      </pc:sldChg>
      <pc:sldChg chg="modSp">
        <pc:chgData name="Santiago Francisco Arellano Jaramillo" userId="43a57547-92c4-49ff-82a3-1c883402dc9d" providerId="ADAL" clId="{DAD007A8-6061-428A-9E10-0344B976F26D}" dt="2024-12-26T20:19:23.481" v="874"/>
        <pc:sldMkLst>
          <pc:docMk/>
          <pc:sldMk cId="2319445586" sldId="282"/>
        </pc:sldMkLst>
        <pc:graphicFrameChg chg="mod">
          <ac:chgData name="Santiago Francisco Arellano Jaramillo" userId="43a57547-92c4-49ff-82a3-1c883402dc9d" providerId="ADAL" clId="{DAD007A8-6061-428A-9E10-0344B976F26D}" dt="2024-12-26T20:19:23.481" v="874"/>
          <ac:graphicFrameMkLst>
            <pc:docMk/>
            <pc:sldMk cId="2319445586" sldId="282"/>
            <ac:graphicFrameMk id="8" creationId="{FC23F844-0E68-8D13-ECE2-D46C65C8213B}"/>
          </ac:graphicFrameMkLst>
        </pc:graphicFrameChg>
      </pc:sldChg>
      <pc:sldChg chg="modSp mod">
        <pc:chgData name="Santiago Francisco Arellano Jaramillo" userId="43a57547-92c4-49ff-82a3-1c883402dc9d" providerId="ADAL" clId="{DAD007A8-6061-428A-9E10-0344B976F26D}" dt="2024-12-27T18:31:04.810" v="2299" actId="12788"/>
        <pc:sldMkLst>
          <pc:docMk/>
          <pc:sldMk cId="4230907672" sldId="283"/>
        </pc:sldMkLst>
        <pc:spChg chg="mod">
          <ac:chgData name="Santiago Francisco Arellano Jaramillo" userId="43a57547-92c4-49ff-82a3-1c883402dc9d" providerId="ADAL" clId="{DAD007A8-6061-428A-9E10-0344B976F26D}" dt="2024-12-27T18:31:04.810" v="2299" actId="12788"/>
          <ac:spMkLst>
            <pc:docMk/>
            <pc:sldMk cId="4230907672" sldId="283"/>
            <ac:spMk id="29" creationId="{72930685-A42B-6443-A980-F5C62E06A68F}"/>
          </ac:spMkLst>
        </pc:spChg>
        <pc:spChg chg="mod">
          <ac:chgData name="Santiago Francisco Arellano Jaramillo" userId="43a57547-92c4-49ff-82a3-1c883402dc9d" providerId="ADAL" clId="{DAD007A8-6061-428A-9E10-0344B976F26D}" dt="2024-12-27T18:31:01.273" v="2298" actId="12788"/>
          <ac:spMkLst>
            <pc:docMk/>
            <pc:sldMk cId="4230907672" sldId="283"/>
            <ac:spMk id="30" creationId="{1A89144F-4409-F902-F125-6F6F102CB848}"/>
          </ac:spMkLst>
        </pc:spChg>
        <pc:spChg chg="mod">
          <ac:chgData name="Santiago Francisco Arellano Jaramillo" userId="43a57547-92c4-49ff-82a3-1c883402dc9d" providerId="ADAL" clId="{DAD007A8-6061-428A-9E10-0344B976F26D}" dt="2024-12-27T18:30:57.068" v="2297" actId="12788"/>
          <ac:spMkLst>
            <pc:docMk/>
            <pc:sldMk cId="4230907672" sldId="283"/>
            <ac:spMk id="34" creationId="{A483C224-0302-20F6-24B3-BE8FC1D347D7}"/>
          </ac:spMkLst>
        </pc:spChg>
        <pc:grpChg chg="mod">
          <ac:chgData name="Santiago Francisco Arellano Jaramillo" userId="43a57547-92c4-49ff-82a3-1c883402dc9d" providerId="ADAL" clId="{DAD007A8-6061-428A-9E10-0344B976F26D}" dt="2024-12-27T18:31:04.810" v="2299" actId="12788"/>
          <ac:grpSpMkLst>
            <pc:docMk/>
            <pc:sldMk cId="4230907672" sldId="283"/>
            <ac:grpSpMk id="7" creationId="{896F11E9-D58B-0CE0-D0B7-02856D421409}"/>
          </ac:grpSpMkLst>
        </pc:grpChg>
        <pc:grpChg chg="mod">
          <ac:chgData name="Santiago Francisco Arellano Jaramillo" userId="43a57547-92c4-49ff-82a3-1c883402dc9d" providerId="ADAL" clId="{DAD007A8-6061-428A-9E10-0344B976F26D}" dt="2024-12-27T18:31:01.273" v="2298" actId="12788"/>
          <ac:grpSpMkLst>
            <pc:docMk/>
            <pc:sldMk cId="4230907672" sldId="283"/>
            <ac:grpSpMk id="11" creationId="{8F126A62-5365-3AEA-71F4-6B57A4ADE5F3}"/>
          </ac:grpSpMkLst>
        </pc:grpChg>
        <pc:grpChg chg="mod">
          <ac:chgData name="Santiago Francisco Arellano Jaramillo" userId="43a57547-92c4-49ff-82a3-1c883402dc9d" providerId="ADAL" clId="{DAD007A8-6061-428A-9E10-0344B976F26D}" dt="2024-12-27T18:30:57.068" v="2297" actId="12788"/>
          <ac:grpSpMkLst>
            <pc:docMk/>
            <pc:sldMk cId="4230907672" sldId="283"/>
            <ac:grpSpMk id="26" creationId="{513DC78E-5956-AE82-8A64-731A54FE658A}"/>
          </ac:grpSpMkLst>
        </pc:grpChg>
      </pc:sldChg>
      <pc:sldChg chg="modSp mod">
        <pc:chgData name="Santiago Francisco Arellano Jaramillo" userId="43a57547-92c4-49ff-82a3-1c883402dc9d" providerId="ADAL" clId="{DAD007A8-6061-428A-9E10-0344B976F26D}" dt="2024-12-27T18:31:09.267" v="2300" actId="207"/>
        <pc:sldMkLst>
          <pc:docMk/>
          <pc:sldMk cId="2367897846" sldId="284"/>
        </pc:sldMkLst>
        <pc:spChg chg="mod">
          <ac:chgData name="Santiago Francisco Arellano Jaramillo" userId="43a57547-92c4-49ff-82a3-1c883402dc9d" providerId="ADAL" clId="{DAD007A8-6061-428A-9E10-0344B976F26D}" dt="2024-12-27T18:31:09.267" v="2300" actId="207"/>
          <ac:spMkLst>
            <pc:docMk/>
            <pc:sldMk cId="2367897846" sldId="284"/>
            <ac:spMk id="29" creationId="{5FD23611-8AAA-9904-A7A3-7E4DB321AB42}"/>
          </ac:spMkLst>
        </pc:spChg>
      </pc:sldChg>
      <pc:sldChg chg="modSp mod">
        <pc:chgData name="Santiago Francisco Arellano Jaramillo" userId="43a57547-92c4-49ff-82a3-1c883402dc9d" providerId="ADAL" clId="{DAD007A8-6061-428A-9E10-0344B976F26D}" dt="2024-12-27T18:31:12.152" v="2301" actId="207"/>
        <pc:sldMkLst>
          <pc:docMk/>
          <pc:sldMk cId="2592785225" sldId="285"/>
        </pc:sldMkLst>
        <pc:spChg chg="mod">
          <ac:chgData name="Santiago Francisco Arellano Jaramillo" userId="43a57547-92c4-49ff-82a3-1c883402dc9d" providerId="ADAL" clId="{DAD007A8-6061-428A-9E10-0344B976F26D}" dt="2024-12-27T18:31:12.152" v="2301" actId="207"/>
          <ac:spMkLst>
            <pc:docMk/>
            <pc:sldMk cId="2592785225" sldId="285"/>
            <ac:spMk id="29" creationId="{8BE5C776-682C-3CD4-9D32-CEEB5E357D14}"/>
          </ac:spMkLst>
        </pc:spChg>
      </pc:sldChg>
      <pc:sldChg chg="modSp mod">
        <pc:chgData name="Santiago Francisco Arellano Jaramillo" userId="43a57547-92c4-49ff-82a3-1c883402dc9d" providerId="ADAL" clId="{DAD007A8-6061-428A-9E10-0344B976F26D}" dt="2024-12-26T14:55:24.403" v="3" actId="114"/>
        <pc:sldMkLst>
          <pc:docMk/>
          <pc:sldMk cId="1402601650" sldId="303"/>
        </pc:sldMkLst>
        <pc:spChg chg="mod">
          <ac:chgData name="Santiago Francisco Arellano Jaramillo" userId="43a57547-92c4-49ff-82a3-1c883402dc9d" providerId="ADAL" clId="{DAD007A8-6061-428A-9E10-0344B976F26D}" dt="2024-12-26T14:55:24.403" v="3" actId="114"/>
          <ac:spMkLst>
            <pc:docMk/>
            <pc:sldMk cId="1402601650" sldId="303"/>
            <ac:spMk id="46" creationId="{E99A1E36-7A2D-EC58-CA32-3CE2D5B60211}"/>
          </ac:spMkLst>
        </pc:spChg>
      </pc:sldChg>
      <pc:sldChg chg="modSp add del mod">
        <pc:chgData name="Santiago Francisco Arellano Jaramillo" userId="43a57547-92c4-49ff-82a3-1c883402dc9d" providerId="ADAL" clId="{DAD007A8-6061-428A-9E10-0344B976F26D}" dt="2024-12-26T14:57:07.336" v="57" actId="47"/>
        <pc:sldMkLst>
          <pc:docMk/>
          <pc:sldMk cId="3344719001" sldId="304"/>
        </pc:sldMkLst>
      </pc:sldChg>
      <pc:sldChg chg="addSp delSp modSp add mod ord">
        <pc:chgData name="Santiago Francisco Arellano Jaramillo" userId="43a57547-92c4-49ff-82a3-1c883402dc9d" providerId="ADAL" clId="{DAD007A8-6061-428A-9E10-0344B976F26D}" dt="2024-12-26T15:41:22.263" v="866"/>
        <pc:sldMkLst>
          <pc:docMk/>
          <pc:sldMk cId="3357233375" sldId="304"/>
        </pc:sldMkLst>
        <pc:spChg chg="mod">
          <ac:chgData name="Santiago Francisco Arellano Jaramillo" userId="43a57547-92c4-49ff-82a3-1c883402dc9d" providerId="ADAL" clId="{DAD007A8-6061-428A-9E10-0344B976F26D}" dt="2024-12-26T14:57:41.175" v="73" actId="20577"/>
          <ac:spMkLst>
            <pc:docMk/>
            <pc:sldMk cId="3357233375" sldId="304"/>
            <ac:spMk id="5" creationId="{18ABDD75-CE73-F7A5-064C-4131017B3FC7}"/>
          </ac:spMkLst>
        </pc:spChg>
        <pc:graphicFrameChg chg="add mod modGraphic">
          <ac:chgData name="Santiago Francisco Arellano Jaramillo" userId="43a57547-92c4-49ff-82a3-1c883402dc9d" providerId="ADAL" clId="{DAD007A8-6061-428A-9E10-0344B976F26D}" dt="2024-12-26T15:23:34.177" v="832" actId="404"/>
          <ac:graphicFrameMkLst>
            <pc:docMk/>
            <pc:sldMk cId="3357233375" sldId="304"/>
            <ac:graphicFrameMk id="12" creationId="{371956BE-93FF-6589-81BC-922638A11B17}"/>
          </ac:graphicFrameMkLst>
        </pc:graphicFrameChg>
      </pc:sldChg>
      <pc:sldChg chg="addSp delSp modSp add mod">
        <pc:chgData name="Santiago Francisco Arellano Jaramillo" userId="43a57547-92c4-49ff-82a3-1c883402dc9d" providerId="ADAL" clId="{DAD007A8-6061-428A-9E10-0344B976F26D}" dt="2024-12-27T18:42:51.322" v="2828" actId="1076"/>
        <pc:sldMkLst>
          <pc:docMk/>
          <pc:sldMk cId="2246553690" sldId="305"/>
        </pc:sldMkLst>
        <pc:spChg chg="mod">
          <ac:chgData name="Santiago Francisco Arellano Jaramillo" userId="43a57547-92c4-49ff-82a3-1c883402dc9d" providerId="ADAL" clId="{DAD007A8-6061-428A-9E10-0344B976F26D}" dt="2024-12-27T18:42:47.406" v="2827" actId="1076"/>
          <ac:spMkLst>
            <pc:docMk/>
            <pc:sldMk cId="2246553690" sldId="305"/>
            <ac:spMk id="10" creationId="{1289B35A-2D01-92E6-8D30-67BD8776C0E5}"/>
          </ac:spMkLst>
        </pc:spChg>
        <pc:spChg chg="mod">
          <ac:chgData name="Santiago Francisco Arellano Jaramillo" userId="43a57547-92c4-49ff-82a3-1c883402dc9d" providerId="ADAL" clId="{DAD007A8-6061-428A-9E10-0344B976F26D}" dt="2024-12-27T18:17:28.019" v="903" actId="20577"/>
          <ac:spMkLst>
            <pc:docMk/>
            <pc:sldMk cId="2246553690" sldId="305"/>
            <ac:spMk id="13" creationId="{3A330D6E-6C9D-09F5-ABAD-DFDF6A867A28}"/>
          </ac:spMkLst>
        </pc:spChg>
        <pc:spChg chg="mod">
          <ac:chgData name="Santiago Francisco Arellano Jaramillo" userId="43a57547-92c4-49ff-82a3-1c883402dc9d" providerId="ADAL" clId="{DAD007A8-6061-428A-9E10-0344B976F26D}" dt="2024-12-27T18:18:53.813" v="1160" actId="165"/>
          <ac:spMkLst>
            <pc:docMk/>
            <pc:sldMk cId="2246553690" sldId="305"/>
            <ac:spMk id="15" creationId="{2686F611-484A-F87E-72E6-24ED620C5B78}"/>
          </ac:spMkLst>
        </pc:spChg>
        <pc:spChg chg="mod">
          <ac:chgData name="Santiago Francisco Arellano Jaramillo" userId="43a57547-92c4-49ff-82a3-1c883402dc9d" providerId="ADAL" clId="{DAD007A8-6061-428A-9E10-0344B976F26D}" dt="2024-12-27T18:18:53.813" v="1160" actId="165"/>
          <ac:spMkLst>
            <pc:docMk/>
            <pc:sldMk cId="2246553690" sldId="305"/>
            <ac:spMk id="18" creationId="{E78166A0-1824-5DEA-A8F2-214175A01D0C}"/>
          </ac:spMkLst>
        </pc:spChg>
        <pc:spChg chg="mod">
          <ac:chgData name="Santiago Francisco Arellano Jaramillo" userId="43a57547-92c4-49ff-82a3-1c883402dc9d" providerId="ADAL" clId="{DAD007A8-6061-428A-9E10-0344B976F26D}" dt="2024-12-27T18:18:53.813" v="1160" actId="165"/>
          <ac:spMkLst>
            <pc:docMk/>
            <pc:sldMk cId="2246553690" sldId="305"/>
            <ac:spMk id="19" creationId="{3514B109-6B1D-EDEC-9FD5-A51FFC8310EC}"/>
          </ac:spMkLst>
        </pc:spChg>
        <pc:spChg chg="mod">
          <ac:chgData name="Santiago Francisco Arellano Jaramillo" userId="43a57547-92c4-49ff-82a3-1c883402dc9d" providerId="ADAL" clId="{DAD007A8-6061-428A-9E10-0344B976F26D}" dt="2024-12-27T18:19:52.184" v="1312" actId="20577"/>
          <ac:spMkLst>
            <pc:docMk/>
            <pc:sldMk cId="2246553690" sldId="305"/>
            <ac:spMk id="20" creationId="{594A6A17-B033-1095-5A16-3D537B267E51}"/>
          </ac:spMkLst>
        </pc:spChg>
        <pc:spChg chg="mod">
          <ac:chgData name="Santiago Francisco Arellano Jaramillo" userId="43a57547-92c4-49ff-82a3-1c883402dc9d" providerId="ADAL" clId="{DAD007A8-6061-428A-9E10-0344B976F26D}" dt="2024-12-27T18:27:25.212" v="2214" actId="14100"/>
          <ac:spMkLst>
            <pc:docMk/>
            <pc:sldMk cId="2246553690" sldId="305"/>
            <ac:spMk id="21" creationId="{F662B7E0-7601-B5BE-25AF-1AA101D93379}"/>
          </ac:spMkLst>
        </pc:spChg>
        <pc:spChg chg="mod">
          <ac:chgData name="Santiago Francisco Arellano Jaramillo" userId="43a57547-92c4-49ff-82a3-1c883402dc9d" providerId="ADAL" clId="{DAD007A8-6061-428A-9E10-0344B976F26D}" dt="2024-12-27T18:18:53.813" v="1160" actId="165"/>
          <ac:spMkLst>
            <pc:docMk/>
            <pc:sldMk cId="2246553690" sldId="305"/>
            <ac:spMk id="23" creationId="{AB3E60F8-7F89-AF05-3F61-5B49D6CB4865}"/>
          </ac:spMkLst>
        </pc:spChg>
        <pc:spChg chg="mod">
          <ac:chgData name="Santiago Francisco Arellano Jaramillo" userId="43a57547-92c4-49ff-82a3-1c883402dc9d" providerId="ADAL" clId="{DAD007A8-6061-428A-9E10-0344B976F26D}" dt="2024-12-27T18:18:53.813" v="1160" actId="165"/>
          <ac:spMkLst>
            <pc:docMk/>
            <pc:sldMk cId="2246553690" sldId="305"/>
            <ac:spMk id="24" creationId="{DC724E68-EB1A-A75C-C31E-EF31AC0685D8}"/>
          </ac:spMkLst>
        </pc:spChg>
        <pc:spChg chg="mod">
          <ac:chgData name="Santiago Francisco Arellano Jaramillo" userId="43a57547-92c4-49ff-82a3-1c883402dc9d" providerId="ADAL" clId="{DAD007A8-6061-428A-9E10-0344B976F26D}" dt="2024-12-27T18:23:30.210" v="2029"/>
          <ac:spMkLst>
            <pc:docMk/>
            <pc:sldMk cId="2246553690" sldId="305"/>
            <ac:spMk id="29" creationId="{CCC888C1-7B5C-4A81-9AB2-7EEF2DE92613}"/>
          </ac:spMkLst>
        </pc:spChg>
        <pc:spChg chg="mod">
          <ac:chgData name="Santiago Francisco Arellano Jaramillo" userId="43a57547-92c4-49ff-82a3-1c883402dc9d" providerId="ADAL" clId="{DAD007A8-6061-428A-9E10-0344B976F26D}" dt="2024-12-27T18:25:18.675" v="2121" actId="11530"/>
          <ac:spMkLst>
            <pc:docMk/>
            <pc:sldMk cId="2246553690" sldId="305"/>
            <ac:spMk id="31" creationId="{F09A67AA-14C8-8E65-C848-2400E6A058C8}"/>
          </ac:spMkLst>
        </pc:spChg>
        <pc:spChg chg="mod">
          <ac:chgData name="Santiago Francisco Arellano Jaramillo" userId="43a57547-92c4-49ff-82a3-1c883402dc9d" providerId="ADAL" clId="{DAD007A8-6061-428A-9E10-0344B976F26D}" dt="2024-12-27T18:24:43.957" v="2093" actId="1076"/>
          <ac:spMkLst>
            <pc:docMk/>
            <pc:sldMk cId="2246553690" sldId="305"/>
            <ac:spMk id="32" creationId="{8C6A4111-46EC-3C2D-7A71-678A6F12141F}"/>
          </ac:spMkLst>
        </pc:spChg>
        <pc:spChg chg="mod">
          <ac:chgData name="Santiago Francisco Arellano Jaramillo" userId="43a57547-92c4-49ff-82a3-1c883402dc9d" providerId="ADAL" clId="{DAD007A8-6061-428A-9E10-0344B976F26D}" dt="2024-12-27T18:25:25.548" v="2123"/>
          <ac:spMkLst>
            <pc:docMk/>
            <pc:sldMk cId="2246553690" sldId="305"/>
            <ac:spMk id="37" creationId="{D352BD72-91BE-44D8-E3D6-A24581D8F974}"/>
          </ac:spMkLst>
        </pc:spChg>
        <pc:spChg chg="mod">
          <ac:chgData name="Santiago Francisco Arellano Jaramillo" userId="43a57547-92c4-49ff-82a3-1c883402dc9d" providerId="ADAL" clId="{DAD007A8-6061-428A-9E10-0344B976F26D}" dt="2024-12-27T18:20:47.864" v="1628" actId="20577"/>
          <ac:spMkLst>
            <pc:docMk/>
            <pc:sldMk cId="2246553690" sldId="305"/>
            <ac:spMk id="40" creationId="{AA18D2A7-FE4C-C2E4-F940-2DC0DECC68DA}"/>
          </ac:spMkLst>
        </pc:spChg>
        <pc:spChg chg="mod">
          <ac:chgData name="Santiago Francisco Arellano Jaramillo" userId="43a57547-92c4-49ff-82a3-1c883402dc9d" providerId="ADAL" clId="{DAD007A8-6061-428A-9E10-0344B976F26D}" dt="2024-12-27T18:18:53.813" v="1160" actId="165"/>
          <ac:spMkLst>
            <pc:docMk/>
            <pc:sldMk cId="2246553690" sldId="305"/>
            <ac:spMk id="41" creationId="{7FD638B8-E4BA-FA56-1E55-49F7A67E10F1}"/>
          </ac:spMkLst>
        </pc:spChg>
        <pc:spChg chg="mod">
          <ac:chgData name="Santiago Francisco Arellano Jaramillo" userId="43a57547-92c4-49ff-82a3-1c883402dc9d" providerId="ADAL" clId="{DAD007A8-6061-428A-9E10-0344B976F26D}" dt="2024-12-27T18:18:53.813" v="1160" actId="165"/>
          <ac:spMkLst>
            <pc:docMk/>
            <pc:sldMk cId="2246553690" sldId="305"/>
            <ac:spMk id="42" creationId="{640CE3E6-CD9E-F060-4403-65FC29EB86F2}"/>
          </ac:spMkLst>
        </pc:spChg>
        <pc:spChg chg="mod">
          <ac:chgData name="Santiago Francisco Arellano Jaramillo" userId="43a57547-92c4-49ff-82a3-1c883402dc9d" providerId="ADAL" clId="{DAD007A8-6061-428A-9E10-0344B976F26D}" dt="2024-12-27T18:18:53.813" v="1160" actId="165"/>
          <ac:spMkLst>
            <pc:docMk/>
            <pc:sldMk cId="2246553690" sldId="305"/>
            <ac:spMk id="43" creationId="{F643526B-8521-9286-DAB8-EE0B8894BD87}"/>
          </ac:spMkLst>
        </pc:spChg>
        <pc:spChg chg="mod">
          <ac:chgData name="Santiago Francisco Arellano Jaramillo" userId="43a57547-92c4-49ff-82a3-1c883402dc9d" providerId="ADAL" clId="{DAD007A8-6061-428A-9E10-0344B976F26D}" dt="2024-12-27T18:19:46.301" v="1306" actId="114"/>
          <ac:spMkLst>
            <pc:docMk/>
            <pc:sldMk cId="2246553690" sldId="305"/>
            <ac:spMk id="44" creationId="{6DE7C504-1A9C-5B11-7A6E-BEC528C53DFB}"/>
          </ac:spMkLst>
        </pc:spChg>
        <pc:spChg chg="mod">
          <ac:chgData name="Santiago Francisco Arellano Jaramillo" userId="43a57547-92c4-49ff-82a3-1c883402dc9d" providerId="ADAL" clId="{DAD007A8-6061-428A-9E10-0344B976F26D}" dt="2024-12-27T18:25:56.429" v="2195" actId="1036"/>
          <ac:spMkLst>
            <pc:docMk/>
            <pc:sldMk cId="2246553690" sldId="305"/>
            <ac:spMk id="45" creationId="{5EED2B56-D080-05E7-FFD4-06EC7010F560}"/>
          </ac:spMkLst>
        </pc:spChg>
        <pc:spChg chg="mod">
          <ac:chgData name="Santiago Francisco Arellano Jaramillo" userId="43a57547-92c4-49ff-82a3-1c883402dc9d" providerId="ADAL" clId="{DAD007A8-6061-428A-9E10-0344B976F26D}" dt="2024-12-27T18:23:03.694" v="1986" actId="20577"/>
          <ac:spMkLst>
            <pc:docMk/>
            <pc:sldMk cId="2246553690" sldId="305"/>
            <ac:spMk id="46" creationId="{95C5695A-E095-EEA4-EECE-136A868E4C88}"/>
          </ac:spMkLst>
        </pc:spChg>
        <pc:spChg chg="mod">
          <ac:chgData name="Santiago Francisco Arellano Jaramillo" userId="43a57547-92c4-49ff-82a3-1c883402dc9d" providerId="ADAL" clId="{DAD007A8-6061-428A-9E10-0344B976F26D}" dt="2024-12-27T18:25:49.651" v="2184" actId="255"/>
          <ac:spMkLst>
            <pc:docMk/>
            <pc:sldMk cId="2246553690" sldId="305"/>
            <ac:spMk id="47" creationId="{C4DCC3B8-F518-C068-610E-5A31DC8BC1E1}"/>
          </ac:spMkLst>
        </pc:spChg>
        <pc:grpChg chg="mod">
          <ac:chgData name="Santiago Francisco Arellano Jaramillo" userId="43a57547-92c4-49ff-82a3-1c883402dc9d" providerId="ADAL" clId="{DAD007A8-6061-428A-9E10-0344B976F26D}" dt="2024-12-27T18:42:51.322" v="2828" actId="1076"/>
          <ac:grpSpMkLst>
            <pc:docMk/>
            <pc:sldMk cId="2246553690" sldId="305"/>
            <ac:grpSpMk id="11" creationId="{6F631B13-8CCC-DE6D-4F47-100E2BA134EA}"/>
          </ac:grpSpMkLst>
        </pc:grpChg>
        <pc:grpChg chg="add mod topLvl">
          <ac:chgData name="Santiago Francisco Arellano Jaramillo" userId="43a57547-92c4-49ff-82a3-1c883402dc9d" providerId="ADAL" clId="{DAD007A8-6061-428A-9E10-0344B976F26D}" dt="2024-12-27T18:28:04.400" v="2237" actId="1035"/>
          <ac:grpSpMkLst>
            <pc:docMk/>
            <pc:sldMk cId="2246553690" sldId="305"/>
            <ac:grpSpMk id="14" creationId="{8585DF39-4A5F-F010-8A00-08AC45DFAEBA}"/>
          </ac:grpSpMkLst>
        </pc:grpChg>
        <pc:grpChg chg="mod topLvl">
          <ac:chgData name="Santiago Francisco Arellano Jaramillo" userId="43a57547-92c4-49ff-82a3-1c883402dc9d" providerId="ADAL" clId="{DAD007A8-6061-428A-9E10-0344B976F26D}" dt="2024-12-27T18:28:04.400" v="2237" actId="1035"/>
          <ac:grpSpMkLst>
            <pc:docMk/>
            <pc:sldMk cId="2246553690" sldId="305"/>
            <ac:grpSpMk id="16" creationId="{83ED4541-0956-8AE9-6CA5-076DD19D37D8}"/>
          </ac:grpSpMkLst>
        </pc:grpChg>
        <pc:grpChg chg="mod topLvl">
          <ac:chgData name="Santiago Francisco Arellano Jaramillo" userId="43a57547-92c4-49ff-82a3-1c883402dc9d" providerId="ADAL" clId="{DAD007A8-6061-428A-9E10-0344B976F26D}" dt="2024-12-27T18:28:04.400" v="2237" actId="1035"/>
          <ac:grpSpMkLst>
            <pc:docMk/>
            <pc:sldMk cId="2246553690" sldId="305"/>
            <ac:grpSpMk id="17" creationId="{09229CB5-C0B6-A933-FDA8-A201A3EDA094}"/>
          </ac:grpSpMkLst>
        </pc:grpChg>
        <pc:grpChg chg="mod topLvl">
          <ac:chgData name="Santiago Francisco Arellano Jaramillo" userId="43a57547-92c4-49ff-82a3-1c883402dc9d" providerId="ADAL" clId="{DAD007A8-6061-428A-9E10-0344B976F26D}" dt="2024-12-27T18:28:15.129" v="2274" actId="1036"/>
          <ac:grpSpMkLst>
            <pc:docMk/>
            <pc:sldMk cId="2246553690" sldId="305"/>
            <ac:grpSpMk id="27" creationId="{A901B066-4B37-0121-4004-0FF99A67C6D7}"/>
          </ac:grpSpMkLst>
        </pc:grpChg>
        <pc:grpChg chg="add mod">
          <ac:chgData name="Santiago Francisco Arellano Jaramillo" userId="43a57547-92c4-49ff-82a3-1c883402dc9d" providerId="ADAL" clId="{DAD007A8-6061-428A-9E10-0344B976F26D}" dt="2024-12-27T18:28:08.986" v="2253" actId="1035"/>
          <ac:grpSpMkLst>
            <pc:docMk/>
            <pc:sldMk cId="2246553690" sldId="305"/>
            <ac:grpSpMk id="36" creationId="{B9A955AB-529F-8F2F-E076-F0D77C7071E8}"/>
          </ac:grpSpMkLst>
        </pc:grpChg>
        <pc:grpChg chg="mod">
          <ac:chgData name="Santiago Francisco Arellano Jaramillo" userId="43a57547-92c4-49ff-82a3-1c883402dc9d" providerId="ADAL" clId="{DAD007A8-6061-428A-9E10-0344B976F26D}" dt="2024-12-27T18:18:53.813" v="1160" actId="165"/>
          <ac:grpSpMkLst>
            <pc:docMk/>
            <pc:sldMk cId="2246553690" sldId="305"/>
            <ac:grpSpMk id="38" creationId="{76344B27-33F3-B611-1170-6300807E83A5}"/>
          </ac:grpSpMkLst>
        </pc:grpChg>
        <pc:grpChg chg="mod">
          <ac:chgData name="Santiago Francisco Arellano Jaramillo" userId="43a57547-92c4-49ff-82a3-1c883402dc9d" providerId="ADAL" clId="{DAD007A8-6061-428A-9E10-0344B976F26D}" dt="2024-12-27T18:18:53.813" v="1160" actId="165"/>
          <ac:grpSpMkLst>
            <pc:docMk/>
            <pc:sldMk cId="2246553690" sldId="305"/>
            <ac:grpSpMk id="39" creationId="{913589F8-5180-6C6C-9712-53B0F6171B76}"/>
          </ac:grpSpMkLst>
        </pc:grpChg>
        <pc:cxnChg chg="add mod">
          <ac:chgData name="Santiago Francisco Arellano Jaramillo" userId="43a57547-92c4-49ff-82a3-1c883402dc9d" providerId="ADAL" clId="{DAD007A8-6061-428A-9E10-0344B976F26D}" dt="2024-12-27T18:28:08.986" v="2253" actId="1035"/>
          <ac:cxnSpMkLst>
            <pc:docMk/>
            <pc:sldMk cId="2246553690" sldId="305"/>
            <ac:cxnSpMk id="49" creationId="{46B22E61-1991-6D75-190D-5EB0F79A3F44}"/>
          </ac:cxnSpMkLst>
        </pc:cxnChg>
        <pc:cxnChg chg="add mod">
          <ac:chgData name="Santiago Francisco Arellano Jaramillo" userId="43a57547-92c4-49ff-82a3-1c883402dc9d" providerId="ADAL" clId="{DAD007A8-6061-428A-9E10-0344B976F26D}" dt="2024-12-27T18:28:08.986" v="2253" actId="1035"/>
          <ac:cxnSpMkLst>
            <pc:docMk/>
            <pc:sldMk cId="2246553690" sldId="305"/>
            <ac:cxnSpMk id="51" creationId="{24E6B81B-0E2C-2D81-57E8-FCFEA1554B22}"/>
          </ac:cxnSpMkLst>
        </pc:cxnChg>
        <pc:cxnChg chg="add mod">
          <ac:chgData name="Santiago Francisco Arellano Jaramillo" userId="43a57547-92c4-49ff-82a3-1c883402dc9d" providerId="ADAL" clId="{DAD007A8-6061-428A-9E10-0344B976F26D}" dt="2024-12-27T18:28:15.129" v="2274" actId="1036"/>
          <ac:cxnSpMkLst>
            <pc:docMk/>
            <pc:sldMk cId="2246553690" sldId="305"/>
            <ac:cxnSpMk id="61" creationId="{C24404C4-0267-D465-F936-1F74E0DC93AB}"/>
          </ac:cxnSpMkLst>
        </pc:cxnChg>
      </pc:sldChg>
      <pc:sldChg chg="modSp add del mod setBg">
        <pc:chgData name="Santiago Francisco Arellano Jaramillo" userId="43a57547-92c4-49ff-82a3-1c883402dc9d" providerId="ADAL" clId="{DAD007A8-6061-428A-9E10-0344B976F26D}" dt="2024-12-26T14:57:14.212" v="59" actId="47"/>
        <pc:sldMkLst>
          <pc:docMk/>
          <pc:sldMk cId="3186037203" sldId="305"/>
        </pc:sldMkLst>
      </pc:sldChg>
      <pc:sldChg chg="new del">
        <pc:chgData name="Santiago Francisco Arellano Jaramillo" userId="43a57547-92c4-49ff-82a3-1c883402dc9d" providerId="ADAL" clId="{DAD007A8-6061-428A-9E10-0344B976F26D}" dt="2024-12-27T18:27:37.121" v="2216" actId="680"/>
        <pc:sldMkLst>
          <pc:docMk/>
          <pc:sldMk cId="175528156" sldId="306"/>
        </pc:sldMkLst>
      </pc:sldChg>
      <pc:sldChg chg="addSp delSp modSp add mod setBg">
        <pc:chgData name="Santiago Francisco Arellano Jaramillo" userId="43a57547-92c4-49ff-82a3-1c883402dc9d" providerId="ADAL" clId="{DAD007A8-6061-428A-9E10-0344B976F26D}" dt="2024-12-27T19:34:35.787" v="3200" actId="14826"/>
        <pc:sldMkLst>
          <pc:docMk/>
          <pc:sldMk cId="1577074762" sldId="306"/>
        </pc:sldMkLst>
        <pc:spChg chg="mod">
          <ac:chgData name="Santiago Francisco Arellano Jaramillo" userId="43a57547-92c4-49ff-82a3-1c883402dc9d" providerId="ADAL" clId="{DAD007A8-6061-428A-9E10-0344B976F26D}" dt="2024-12-27T18:42:31.376" v="2826" actId="1036"/>
          <ac:spMkLst>
            <pc:docMk/>
            <pc:sldMk cId="1577074762" sldId="306"/>
            <ac:spMk id="10" creationId="{B142AF69-9F44-8413-8042-B9DDA3B9D8E7}"/>
          </ac:spMkLst>
        </pc:spChg>
        <pc:spChg chg="mod">
          <ac:chgData name="Santiago Francisco Arellano Jaramillo" userId="43a57547-92c4-49ff-82a3-1c883402dc9d" providerId="ADAL" clId="{DAD007A8-6061-428A-9E10-0344B976F26D}" dt="2024-12-27T18:28:52.719" v="2293" actId="20577"/>
          <ac:spMkLst>
            <pc:docMk/>
            <pc:sldMk cId="1577074762" sldId="306"/>
            <ac:spMk id="13" creationId="{3807230B-C8C2-A1F2-8246-54562D38B066}"/>
          </ac:spMkLst>
        </pc:spChg>
        <pc:spChg chg="mod">
          <ac:chgData name="Santiago Francisco Arellano Jaramillo" userId="43a57547-92c4-49ff-82a3-1c883402dc9d" providerId="ADAL" clId="{DAD007A8-6061-428A-9E10-0344B976F26D}" dt="2024-12-27T18:41:15.907" v="2796" actId="1076"/>
          <ac:spMkLst>
            <pc:docMk/>
            <pc:sldMk cId="1577074762" sldId="306"/>
            <ac:spMk id="15" creationId="{9B17722F-E9BF-7AA0-5C2D-D32A3212D891}"/>
          </ac:spMkLst>
        </pc:spChg>
        <pc:spChg chg="mod">
          <ac:chgData name="Santiago Francisco Arellano Jaramillo" userId="43a57547-92c4-49ff-82a3-1c883402dc9d" providerId="ADAL" clId="{DAD007A8-6061-428A-9E10-0344B976F26D}" dt="2024-12-27T18:37:35.921" v="2429" actId="20577"/>
          <ac:spMkLst>
            <pc:docMk/>
            <pc:sldMk cId="1577074762" sldId="306"/>
            <ac:spMk id="23" creationId="{009A65A0-62FB-8052-5DA7-A5B568CFB7C8}"/>
          </ac:spMkLst>
        </pc:spChg>
        <pc:spChg chg="mod">
          <ac:chgData name="Santiago Francisco Arellano Jaramillo" userId="43a57547-92c4-49ff-82a3-1c883402dc9d" providerId="ADAL" clId="{DAD007A8-6061-428A-9E10-0344B976F26D}" dt="2024-12-27T18:36:39.742" v="2361" actId="1076"/>
          <ac:spMkLst>
            <pc:docMk/>
            <pc:sldMk cId="1577074762" sldId="306"/>
            <ac:spMk id="24" creationId="{A1C799C0-BD7A-2309-269E-1F1BBC972D9E}"/>
          </ac:spMkLst>
        </pc:spChg>
        <pc:spChg chg="mod">
          <ac:chgData name="Santiago Francisco Arellano Jaramillo" userId="43a57547-92c4-49ff-82a3-1c883402dc9d" providerId="ADAL" clId="{DAD007A8-6061-428A-9E10-0344B976F26D}" dt="2024-12-27T18:44:07.503" v="2836" actId="1076"/>
          <ac:spMkLst>
            <pc:docMk/>
            <pc:sldMk cId="1577074762" sldId="306"/>
            <ac:spMk id="44" creationId="{6B02D176-A248-B271-0415-3359C29D3063}"/>
          </ac:spMkLst>
        </pc:spChg>
        <pc:picChg chg="add del mod">
          <ac:chgData name="Santiago Francisco Arellano Jaramillo" userId="43a57547-92c4-49ff-82a3-1c883402dc9d" providerId="ADAL" clId="{DAD007A8-6061-428A-9E10-0344B976F26D}" dt="2024-12-27T19:34:35.787" v="3200" actId="14826"/>
          <ac:picMkLst>
            <pc:docMk/>
            <pc:sldMk cId="1577074762" sldId="306"/>
            <ac:picMk id="16" creationId="{18DF00BB-EA99-186E-474C-4733FCA8C377}"/>
          </ac:picMkLst>
        </pc:picChg>
      </pc:sldChg>
      <pc:sldChg chg="modSp add del mod ord">
        <pc:chgData name="Santiago Francisco Arellano Jaramillo" userId="43a57547-92c4-49ff-82a3-1c883402dc9d" providerId="ADAL" clId="{DAD007A8-6061-428A-9E10-0344B976F26D}" dt="2024-12-27T18:36:03.484" v="2353" actId="47"/>
        <pc:sldMkLst>
          <pc:docMk/>
          <pc:sldMk cId="1412141695" sldId="307"/>
        </pc:sldMkLst>
      </pc:sldChg>
      <pc:sldChg chg="modSp add mod">
        <pc:chgData name="Santiago Francisco Arellano Jaramillo" userId="43a57547-92c4-49ff-82a3-1c883402dc9d" providerId="ADAL" clId="{DAD007A8-6061-428A-9E10-0344B976F26D}" dt="2024-12-27T19:35:05.059" v="3204" actId="1367"/>
        <pc:sldMkLst>
          <pc:docMk/>
          <pc:sldMk cId="2909443588" sldId="307"/>
        </pc:sldMkLst>
        <pc:spChg chg="mod">
          <ac:chgData name="Santiago Francisco Arellano Jaramillo" userId="43a57547-92c4-49ff-82a3-1c883402dc9d" providerId="ADAL" clId="{DAD007A8-6061-428A-9E10-0344B976F26D}" dt="2024-12-27T18:44:42.312" v="2880" actId="20577"/>
          <ac:spMkLst>
            <pc:docMk/>
            <pc:sldMk cId="2909443588" sldId="307"/>
            <ac:spMk id="23" creationId="{51C66095-FA72-C9F9-481C-06AB515FEE52}"/>
          </ac:spMkLst>
        </pc:spChg>
        <pc:spChg chg="mod">
          <ac:chgData name="Santiago Francisco Arellano Jaramillo" userId="43a57547-92c4-49ff-82a3-1c883402dc9d" providerId="ADAL" clId="{DAD007A8-6061-428A-9E10-0344B976F26D}" dt="2024-12-27T18:46:34.328" v="3198" actId="20577"/>
          <ac:spMkLst>
            <pc:docMk/>
            <pc:sldMk cId="2909443588" sldId="307"/>
            <ac:spMk id="44" creationId="{87F1B604-73BE-C626-B4C9-4AE2259ACB3E}"/>
          </ac:spMkLst>
        </pc:spChg>
        <pc:picChg chg="mod">
          <ac:chgData name="Santiago Francisco Arellano Jaramillo" userId="43a57547-92c4-49ff-82a3-1c883402dc9d" providerId="ADAL" clId="{DAD007A8-6061-428A-9E10-0344B976F26D}" dt="2024-12-27T19:35:05.059" v="3204" actId="1367"/>
          <ac:picMkLst>
            <pc:docMk/>
            <pc:sldMk cId="2909443588" sldId="307"/>
            <ac:picMk id="16" creationId="{A78561FF-9C7B-D4FE-F15A-3B96E688CCAE}"/>
          </ac:picMkLst>
        </pc:picChg>
      </pc:sldChg>
      <pc:sldChg chg="add del">
        <pc:chgData name="Santiago Francisco Arellano Jaramillo" userId="43a57547-92c4-49ff-82a3-1c883402dc9d" providerId="ADAL" clId="{DAD007A8-6061-428A-9E10-0344B976F26D}" dt="2024-12-27T19:34:40.872" v="3202"/>
        <pc:sldMkLst>
          <pc:docMk/>
          <pc:sldMk cId="12023249" sldId="308"/>
        </pc:sldMkLst>
      </pc:sldChg>
      <pc:sldChg chg="add">
        <pc:chgData name="Santiago Francisco Arellano Jaramillo" userId="43a57547-92c4-49ff-82a3-1c883402dc9d" providerId="ADAL" clId="{DAD007A8-6061-428A-9E10-0344B976F26D}" dt="2024-12-28T00:30:59.217" v="3205"/>
        <pc:sldMkLst>
          <pc:docMk/>
          <pc:sldMk cId="2125409480" sldId="308"/>
        </pc:sldMkLst>
      </pc:sldChg>
    </pc:docChg>
  </pc:docChgLst>
  <pc:docChgLst>
    <pc:chgData name="Santiago Francisco Arellano Jaramillo" userId="43a57547-92c4-49ff-82a3-1c883402dc9d" providerId="ADAL" clId="{BCE43EE9-9DC0-463F-8179-5E7FB70BE934}"/>
    <pc:docChg chg="undo custSel addSld modSld addSection delSection">
      <pc:chgData name="Santiago Francisco Arellano Jaramillo" userId="43a57547-92c4-49ff-82a3-1c883402dc9d" providerId="ADAL" clId="{BCE43EE9-9DC0-463F-8179-5E7FB70BE934}" dt="2024-12-20T01:54:20.367" v="1638" actId="478"/>
      <pc:docMkLst>
        <pc:docMk/>
      </pc:docMkLst>
      <pc:sldChg chg="modSp mod">
        <pc:chgData name="Santiago Francisco Arellano Jaramillo" userId="43a57547-92c4-49ff-82a3-1c883402dc9d" providerId="ADAL" clId="{BCE43EE9-9DC0-463F-8179-5E7FB70BE934}" dt="2024-12-20T01:42:58.322" v="1070" actId="20577"/>
        <pc:sldMkLst>
          <pc:docMk/>
          <pc:sldMk cId="0" sldId="256"/>
        </pc:sldMkLst>
      </pc:sldChg>
      <pc:sldChg chg="modSp mod">
        <pc:chgData name="Santiago Francisco Arellano Jaramillo" userId="43a57547-92c4-49ff-82a3-1c883402dc9d" providerId="ADAL" clId="{BCE43EE9-9DC0-463F-8179-5E7FB70BE934}" dt="2024-12-20T01:42:52.175" v="1065" actId="20577"/>
        <pc:sldMkLst>
          <pc:docMk/>
          <pc:sldMk cId="0" sldId="257"/>
        </pc:sldMkLst>
        <pc:spChg chg="mod">
          <ac:chgData name="Santiago Francisco Arellano Jaramillo" userId="43a57547-92c4-49ff-82a3-1c883402dc9d" providerId="ADAL" clId="{BCE43EE9-9DC0-463F-8179-5E7FB70BE934}" dt="2024-12-20T01:39:43.744" v="964" actId="20577"/>
          <ac:spMkLst>
            <pc:docMk/>
            <pc:sldMk cId="0" sldId="257"/>
            <ac:spMk id="176" creationId="{00000000-0000-0000-0000-000000000000}"/>
          </ac:spMkLst>
        </pc:spChg>
      </pc:sldChg>
      <pc:sldChg chg="modSp mod">
        <pc:chgData name="Santiago Francisco Arellano Jaramillo" userId="43a57547-92c4-49ff-82a3-1c883402dc9d" providerId="ADAL" clId="{BCE43EE9-9DC0-463F-8179-5E7FB70BE934}" dt="2024-12-20T01:42:46.545" v="1060" actId="20577"/>
        <pc:sldMkLst>
          <pc:docMk/>
          <pc:sldMk cId="0" sldId="258"/>
        </pc:sldMkLst>
        <pc:spChg chg="mod">
          <ac:chgData name="Santiago Francisco Arellano Jaramillo" userId="43a57547-92c4-49ff-82a3-1c883402dc9d" providerId="ADAL" clId="{BCE43EE9-9DC0-463F-8179-5E7FB70BE934}" dt="2024-12-20T01:39:54.477" v="966" actId="1076"/>
          <ac:spMkLst>
            <pc:docMk/>
            <pc:sldMk cId="0" sldId="258"/>
            <ac:spMk id="227" creationId="{00000000-0000-0000-0000-000000000000}"/>
          </ac:spMkLst>
        </pc:spChg>
      </pc:sldChg>
      <pc:sldChg chg="addSp delSp modSp mod modTransition modClrScheme chgLayout">
        <pc:chgData name="Santiago Francisco Arellano Jaramillo" userId="43a57547-92c4-49ff-82a3-1c883402dc9d" providerId="ADAL" clId="{BCE43EE9-9DC0-463F-8179-5E7FB70BE934}" dt="2024-12-20T01:43:47.056" v="1076"/>
        <pc:sldMkLst>
          <pc:docMk/>
          <pc:sldMk cId="3672631889" sldId="276"/>
        </pc:sldMkLst>
        <pc:spChg chg="mod ord">
          <ac:chgData name="Santiago Francisco Arellano Jaramillo" userId="43a57547-92c4-49ff-82a3-1c883402dc9d" providerId="ADAL" clId="{BCE43EE9-9DC0-463F-8179-5E7FB70BE934}" dt="2024-12-20T01:39:23.534" v="940" actId="1076"/>
          <ac:spMkLst>
            <pc:docMk/>
            <pc:sldMk cId="3672631889" sldId="276"/>
            <ac:spMk id="6" creationId="{4A1D7CB2-5C23-46BD-C9A3-56EA376EE874}"/>
          </ac:spMkLst>
        </pc:spChg>
        <pc:spChg chg="add mod">
          <ac:chgData name="Santiago Francisco Arellano Jaramillo" userId="43a57547-92c4-49ff-82a3-1c883402dc9d" providerId="ADAL" clId="{BCE43EE9-9DC0-463F-8179-5E7FB70BE934}" dt="2024-12-20T01:31:54.538" v="642" actId="12789"/>
          <ac:spMkLst>
            <pc:docMk/>
            <pc:sldMk cId="3672631889" sldId="276"/>
            <ac:spMk id="21" creationId="{85F5CEBE-D384-A73D-1853-7B3693DD93A8}"/>
          </ac:spMkLst>
        </pc:spChg>
        <pc:spChg chg="add mod">
          <ac:chgData name="Santiago Francisco Arellano Jaramillo" userId="43a57547-92c4-49ff-82a3-1c883402dc9d" providerId="ADAL" clId="{BCE43EE9-9DC0-463F-8179-5E7FB70BE934}" dt="2024-12-20T01:39:19.486" v="939" actId="34135"/>
          <ac:spMkLst>
            <pc:docMk/>
            <pc:sldMk cId="3672631889" sldId="276"/>
            <ac:spMk id="25" creationId="{B9845468-3FD0-1509-9CAE-F0815AFE264C}"/>
          </ac:spMkLst>
        </pc:spChg>
        <pc:spChg chg="mod">
          <ac:chgData name="Santiago Francisco Arellano Jaramillo" userId="43a57547-92c4-49ff-82a3-1c883402dc9d" providerId="ADAL" clId="{BCE43EE9-9DC0-463F-8179-5E7FB70BE934}" dt="2024-12-20T01:32:57.548" v="658"/>
          <ac:spMkLst>
            <pc:docMk/>
            <pc:sldMk cId="3672631889" sldId="276"/>
            <ac:spMk id="34" creationId="{1B21248A-964B-BD27-587B-C1C235CEA647}"/>
          </ac:spMkLst>
        </pc:spChg>
        <pc:spChg chg="mod">
          <ac:chgData name="Santiago Francisco Arellano Jaramillo" userId="43a57547-92c4-49ff-82a3-1c883402dc9d" providerId="ADAL" clId="{BCE43EE9-9DC0-463F-8179-5E7FB70BE934}" dt="2024-12-20T01:34:17.273" v="762" actId="790"/>
          <ac:spMkLst>
            <pc:docMk/>
            <pc:sldMk cId="3672631889" sldId="276"/>
            <ac:spMk id="36" creationId="{1463D0CB-713D-E706-2C18-6F588B48320A}"/>
          </ac:spMkLst>
        </pc:spChg>
        <pc:spChg chg="mod">
          <ac:chgData name="Santiago Francisco Arellano Jaramillo" userId="43a57547-92c4-49ff-82a3-1c883402dc9d" providerId="ADAL" clId="{BCE43EE9-9DC0-463F-8179-5E7FB70BE934}" dt="2024-12-20T01:39:12.574" v="936" actId="207"/>
          <ac:spMkLst>
            <pc:docMk/>
            <pc:sldMk cId="3672631889" sldId="276"/>
            <ac:spMk id="41" creationId="{45952C40-6723-0824-1996-073614DEF147}"/>
          </ac:spMkLst>
        </pc:spChg>
        <pc:spChg chg="mod">
          <ac:chgData name="Santiago Francisco Arellano Jaramillo" userId="43a57547-92c4-49ff-82a3-1c883402dc9d" providerId="ADAL" clId="{BCE43EE9-9DC0-463F-8179-5E7FB70BE934}" dt="2024-12-20T01:39:12.574" v="936" actId="207"/>
          <ac:spMkLst>
            <pc:docMk/>
            <pc:sldMk cId="3672631889" sldId="276"/>
            <ac:spMk id="42" creationId="{89C702B7-0017-753C-F33A-6FB1ACB1C1FC}"/>
          </ac:spMkLst>
        </pc:spChg>
        <pc:spChg chg="mod">
          <ac:chgData name="Santiago Francisco Arellano Jaramillo" userId="43a57547-92c4-49ff-82a3-1c883402dc9d" providerId="ADAL" clId="{BCE43EE9-9DC0-463F-8179-5E7FB70BE934}" dt="2024-12-20T01:34:37.887" v="777"/>
          <ac:spMkLst>
            <pc:docMk/>
            <pc:sldMk cId="3672631889" sldId="276"/>
            <ac:spMk id="47" creationId="{F639EC44-C7EC-2677-2956-F85C434D45CA}"/>
          </ac:spMkLst>
        </pc:spChg>
        <pc:spChg chg="mod">
          <ac:chgData name="Santiago Francisco Arellano Jaramillo" userId="43a57547-92c4-49ff-82a3-1c883402dc9d" providerId="ADAL" clId="{BCE43EE9-9DC0-463F-8179-5E7FB70BE934}" dt="2024-12-20T01:36:56.099" v="810" actId="20577"/>
          <ac:spMkLst>
            <pc:docMk/>
            <pc:sldMk cId="3672631889" sldId="276"/>
            <ac:spMk id="48" creationId="{32E00EDF-CCDC-1F6F-57A8-B5E4DDA37C7F}"/>
          </ac:spMkLst>
        </pc:spChg>
        <pc:spChg chg="add mod ord">
          <ac:chgData name="Santiago Francisco Arellano Jaramillo" userId="43a57547-92c4-49ff-82a3-1c883402dc9d" providerId="ADAL" clId="{BCE43EE9-9DC0-463F-8179-5E7FB70BE934}" dt="2024-12-20T01:32:00.137" v="643" actId="242"/>
          <ac:spMkLst>
            <pc:docMk/>
            <pc:sldMk cId="3672631889" sldId="276"/>
            <ac:spMk id="52" creationId="{EF6BF106-F306-6D50-E497-F9308E8A6426}"/>
          </ac:spMkLst>
        </pc:spChg>
        <pc:grpChg chg="add mod">
          <ac:chgData name="Santiago Francisco Arellano Jaramillo" userId="43a57547-92c4-49ff-82a3-1c883402dc9d" providerId="ADAL" clId="{BCE43EE9-9DC0-463F-8179-5E7FB70BE934}" dt="2024-12-20T01:35:07.997" v="782" actId="554"/>
          <ac:grpSpMkLst>
            <pc:docMk/>
            <pc:sldMk cId="3672631889" sldId="276"/>
            <ac:grpSpMk id="22" creationId="{6A40AD2D-5CA0-7642-4EAF-62E18F7EA047}"/>
          </ac:grpSpMkLst>
        </pc:grpChg>
        <pc:grpChg chg="add mod">
          <ac:chgData name="Santiago Francisco Arellano Jaramillo" userId="43a57547-92c4-49ff-82a3-1c883402dc9d" providerId="ADAL" clId="{BCE43EE9-9DC0-463F-8179-5E7FB70BE934}" dt="2024-12-20T01:35:27.047" v="786" actId="12789"/>
          <ac:grpSpMkLst>
            <pc:docMk/>
            <pc:sldMk cId="3672631889" sldId="276"/>
            <ac:grpSpMk id="32" creationId="{68A481AE-1824-8449-93C9-586891707583}"/>
          </ac:grpSpMkLst>
        </pc:grpChg>
        <pc:grpChg chg="add mod">
          <ac:chgData name="Santiago Francisco Arellano Jaramillo" userId="43a57547-92c4-49ff-82a3-1c883402dc9d" providerId="ADAL" clId="{BCE43EE9-9DC0-463F-8179-5E7FB70BE934}" dt="2024-12-20T01:39:12.574" v="936" actId="207"/>
          <ac:grpSpMkLst>
            <pc:docMk/>
            <pc:sldMk cId="3672631889" sldId="276"/>
            <ac:grpSpMk id="40" creationId="{5589D06A-EC09-11A6-AAEE-F756D6F87CFA}"/>
          </ac:grpSpMkLst>
        </pc:grpChg>
        <pc:grpChg chg="add mod">
          <ac:chgData name="Santiago Francisco Arellano Jaramillo" userId="43a57547-92c4-49ff-82a3-1c883402dc9d" providerId="ADAL" clId="{BCE43EE9-9DC0-463F-8179-5E7FB70BE934}" dt="2024-12-20T01:35:07.997" v="782" actId="554"/>
          <ac:grpSpMkLst>
            <pc:docMk/>
            <pc:sldMk cId="3672631889" sldId="276"/>
            <ac:grpSpMk id="46" creationId="{705B8936-A5EC-C412-5B0D-A1747658BF85}"/>
          </ac:grpSpMkLst>
        </pc:grpChg>
        <pc:cxnChg chg="add mod">
          <ac:chgData name="Santiago Francisco Arellano Jaramillo" userId="43a57547-92c4-49ff-82a3-1c883402dc9d" providerId="ADAL" clId="{BCE43EE9-9DC0-463F-8179-5E7FB70BE934}" dt="2024-12-20T01:35:27.047" v="786" actId="12789"/>
          <ac:cxnSpMkLst>
            <pc:docMk/>
            <pc:sldMk cId="3672631889" sldId="276"/>
            <ac:cxnSpMk id="2" creationId="{4B2CDFC4-8C11-CF40-4E8D-21914A8C6C7B}"/>
          </ac:cxnSpMkLst>
        </pc:cxnChg>
        <pc:cxnChg chg="add mod">
          <ac:chgData name="Santiago Francisco Arellano Jaramillo" userId="43a57547-92c4-49ff-82a3-1c883402dc9d" providerId="ADAL" clId="{BCE43EE9-9DC0-463F-8179-5E7FB70BE934}" dt="2024-12-20T01:35:27.047" v="786" actId="12789"/>
          <ac:cxnSpMkLst>
            <pc:docMk/>
            <pc:sldMk cId="3672631889" sldId="276"/>
            <ac:cxnSpMk id="33" creationId="{C401BF4E-2CDD-1B34-F710-32093F95B409}"/>
          </ac:cxnSpMkLst>
        </pc:cxnChg>
        <pc:cxnChg chg="add mod">
          <ac:chgData name="Santiago Francisco Arellano Jaramillo" userId="43a57547-92c4-49ff-82a3-1c883402dc9d" providerId="ADAL" clId="{BCE43EE9-9DC0-463F-8179-5E7FB70BE934}" dt="2024-12-20T01:35:27.047" v="786" actId="12789"/>
          <ac:cxnSpMkLst>
            <pc:docMk/>
            <pc:sldMk cId="3672631889" sldId="276"/>
            <ac:cxnSpMk id="45" creationId="{47A4C361-FB89-B672-FDB2-02F89DD4ADFE}"/>
          </ac:cxnSpMkLst>
        </pc:cxnChg>
      </pc:sldChg>
      <pc:sldChg chg="addSp delSp modSp add mod setBg">
        <pc:chgData name="Santiago Francisco Arellano Jaramillo" userId="43a57547-92c4-49ff-82a3-1c883402dc9d" providerId="ADAL" clId="{BCE43EE9-9DC0-463F-8179-5E7FB70BE934}" dt="2024-12-20T01:54:20.367" v="1638" actId="478"/>
        <pc:sldMkLst>
          <pc:docMk/>
          <pc:sldMk cId="1885706614" sldId="277"/>
        </pc:sldMkLst>
        <pc:spChg chg="mod">
          <ac:chgData name="Santiago Francisco Arellano Jaramillo" userId="43a57547-92c4-49ff-82a3-1c883402dc9d" providerId="ADAL" clId="{BCE43EE9-9DC0-463F-8179-5E7FB70BE934}" dt="2024-12-20T01:54:06.889" v="1637" actId="20577"/>
          <ac:spMkLst>
            <pc:docMk/>
            <pc:sldMk cId="1885706614" sldId="277"/>
            <ac:spMk id="300" creationId="{4C75F224-A2FB-DC1E-A326-5F4626B4D8EB}"/>
          </ac:spMkLst>
        </pc:spChg>
        <pc:spChg chg="mod">
          <ac:chgData name="Santiago Francisco Arellano Jaramillo" userId="43a57547-92c4-49ff-82a3-1c883402dc9d" providerId="ADAL" clId="{BCE43EE9-9DC0-463F-8179-5E7FB70BE934}" dt="2024-12-20T01:53:47.914" v="1629" actId="948"/>
          <ac:spMkLst>
            <pc:docMk/>
            <pc:sldMk cId="1885706614" sldId="277"/>
            <ac:spMk id="301" creationId="{91F27BB4-B74F-223C-D163-18BA3CD45E22}"/>
          </ac:spMkLst>
        </pc:spChg>
        <pc:spChg chg="mod">
          <ac:chgData name="Santiago Francisco Arellano Jaramillo" userId="43a57547-92c4-49ff-82a3-1c883402dc9d" providerId="ADAL" clId="{BCE43EE9-9DC0-463F-8179-5E7FB70BE934}" dt="2024-12-20T01:44:26.735" v="1110" actId="255"/>
          <ac:spMkLst>
            <pc:docMk/>
            <pc:sldMk cId="1885706614" sldId="277"/>
            <ac:spMk id="302" creationId="{122CF7FD-040C-E656-A446-706790B90D10}"/>
          </ac:spMkLst>
        </pc:spChg>
        <pc:spChg chg="mod">
          <ac:chgData name="Santiago Francisco Arellano Jaramillo" userId="43a57547-92c4-49ff-82a3-1c883402dc9d" providerId="ADAL" clId="{BCE43EE9-9DC0-463F-8179-5E7FB70BE934}" dt="2024-12-20T01:41:36.327" v="1039" actId="164"/>
          <ac:spMkLst>
            <pc:docMk/>
            <pc:sldMk cId="1885706614" sldId="277"/>
            <ac:spMk id="303" creationId="{B600BAEA-7880-766C-C327-355973DCAF99}"/>
          </ac:spMkLst>
        </pc:spChg>
        <pc:grpChg chg="add mod">
          <ac:chgData name="Santiago Francisco Arellano Jaramillo" userId="43a57547-92c4-49ff-82a3-1c883402dc9d" providerId="ADAL" clId="{BCE43EE9-9DC0-463F-8179-5E7FB70BE934}" dt="2024-12-20T01:41:41.328" v="1040" actId="12789"/>
          <ac:grpSpMkLst>
            <pc:docMk/>
            <pc:sldMk cId="1885706614" sldId="277"/>
            <ac:grpSpMk id="2" creationId="{EA6733F5-585D-8F4C-EE99-674969B34E65}"/>
          </ac:grpSpMkLst>
        </pc:grpChg>
        <pc:grpChg chg="add mod">
          <ac:chgData name="Santiago Francisco Arellano Jaramillo" userId="43a57547-92c4-49ff-82a3-1c883402dc9d" providerId="ADAL" clId="{BCE43EE9-9DC0-463F-8179-5E7FB70BE934}" dt="2024-12-20T01:41:41.328" v="1040" actId="12789"/>
          <ac:grpSpMkLst>
            <pc:docMk/>
            <pc:sldMk cId="1885706614" sldId="277"/>
            <ac:grpSpMk id="3" creationId="{CF2A26FD-B343-FA05-7E3F-2B4B94DABE1D}"/>
          </ac:grpSpMkLst>
        </pc:grpChg>
        <pc:grpChg chg="mod">
          <ac:chgData name="Santiago Francisco Arellano Jaramillo" userId="43a57547-92c4-49ff-82a3-1c883402dc9d" providerId="ADAL" clId="{BCE43EE9-9DC0-463F-8179-5E7FB70BE934}" dt="2024-12-20T01:40:41.684" v="998" actId="14100"/>
          <ac:grpSpMkLst>
            <pc:docMk/>
            <pc:sldMk cId="1885706614" sldId="277"/>
            <ac:grpSpMk id="294" creationId="{0A92162A-E2E4-8D3B-E598-76B95B2052CF}"/>
          </ac:grpSpMkLst>
        </pc:grpChg>
        <pc:grpChg chg="mod">
          <ac:chgData name="Santiago Francisco Arellano Jaramillo" userId="43a57547-92c4-49ff-82a3-1c883402dc9d" providerId="ADAL" clId="{BCE43EE9-9DC0-463F-8179-5E7FB70BE934}" dt="2024-12-20T01:41:47.583" v="1041" actId="14100"/>
          <ac:grpSpMkLst>
            <pc:docMk/>
            <pc:sldMk cId="1885706614" sldId="277"/>
            <ac:grpSpMk id="297" creationId="{626A0842-C541-6016-6E5C-D5764EA23704}"/>
          </ac:grpSpMkLst>
        </pc:grpChg>
        <pc:grpChg chg="topLvl">
          <ac:chgData name="Santiago Francisco Arellano Jaramillo" userId="43a57547-92c4-49ff-82a3-1c883402dc9d" providerId="ADAL" clId="{BCE43EE9-9DC0-463F-8179-5E7FB70BE934}" dt="2024-12-20T01:54:20.367" v="1638" actId="478"/>
          <ac:grpSpMkLst>
            <pc:docMk/>
            <pc:sldMk cId="1885706614" sldId="277"/>
            <ac:grpSpMk id="305" creationId="{68A42149-30BE-CD57-F91E-9DAA33028C5B}"/>
          </ac:grpSpMkLst>
        </pc:grpChg>
        <pc:picChg chg="mod">
          <ac:chgData name="Santiago Francisco Arellano Jaramillo" userId="43a57547-92c4-49ff-82a3-1c883402dc9d" providerId="ADAL" clId="{BCE43EE9-9DC0-463F-8179-5E7FB70BE934}" dt="2024-12-20T01:53:33.579" v="1626" actId="34135"/>
          <ac:picMkLst>
            <pc:docMk/>
            <pc:sldMk cId="1885706614" sldId="277"/>
            <ac:picMk id="293" creationId="{FC4262CB-40ED-7D1B-B724-92CE5B3825B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37E932-7373-4F54-823E-26F7F323A1D2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23C50F1-8AAE-4420-8E4E-953302225E74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Tipos de Dato</a:t>
          </a:r>
        </a:p>
      </dgm:t>
    </dgm:pt>
    <dgm:pt modelId="{0B7F5AF5-56E0-4E2A-9CE1-CC79F7C000CF}" type="parTrans" cxnId="{3F36A1EC-EFD7-4933-AFF0-96A1E8709D61}">
      <dgm:prSet/>
      <dgm:spPr/>
      <dgm:t>
        <a:bodyPr/>
        <a:lstStyle/>
        <a:p>
          <a:endParaRPr lang="es-EC" noProof="0" dirty="0"/>
        </a:p>
      </dgm:t>
    </dgm:pt>
    <dgm:pt modelId="{3FE61AB0-4ED0-4E07-A51F-815521E00BA9}" type="sibTrans" cxnId="{3F36A1EC-EFD7-4933-AFF0-96A1E8709D61}">
      <dgm:prSet/>
      <dgm:spPr/>
      <dgm:t>
        <a:bodyPr/>
        <a:lstStyle/>
        <a:p>
          <a:endParaRPr lang="es-EC" noProof="0" dirty="0"/>
        </a:p>
      </dgm:t>
    </dgm:pt>
    <dgm:pt modelId="{665F541F-C009-41F0-9692-B7D8B1A2EC43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Operadores</a:t>
          </a:r>
        </a:p>
      </dgm:t>
    </dgm:pt>
    <dgm:pt modelId="{79CE87B7-0FB0-4633-B47A-C6FC5FA80A3B}" type="parTrans" cxnId="{1F5C8C03-6855-4137-B1CF-2686862191A8}">
      <dgm:prSet/>
      <dgm:spPr/>
      <dgm:t>
        <a:bodyPr/>
        <a:lstStyle/>
        <a:p>
          <a:endParaRPr lang="es-EC" noProof="0" dirty="0"/>
        </a:p>
      </dgm:t>
    </dgm:pt>
    <dgm:pt modelId="{B613600A-CBC1-467E-9EED-A0798F429182}" type="sibTrans" cxnId="{1F5C8C03-6855-4137-B1CF-2686862191A8}">
      <dgm:prSet/>
      <dgm:spPr/>
      <dgm:t>
        <a:bodyPr/>
        <a:lstStyle/>
        <a:p>
          <a:endParaRPr lang="es-EC" noProof="0" dirty="0"/>
        </a:p>
      </dgm:t>
    </dgm:pt>
    <dgm:pt modelId="{52667438-8C3B-41CF-96B9-C97FE5D75DBD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Excepciones</a:t>
          </a:r>
        </a:p>
      </dgm:t>
    </dgm:pt>
    <dgm:pt modelId="{B6BDBAD4-5D96-499C-BD8A-85EAF104275E}" type="parTrans" cxnId="{B8DCE5F9-E74A-4AB4-B663-171548683709}">
      <dgm:prSet/>
      <dgm:spPr/>
      <dgm:t>
        <a:bodyPr/>
        <a:lstStyle/>
        <a:p>
          <a:endParaRPr lang="es-EC" noProof="0" dirty="0"/>
        </a:p>
      </dgm:t>
    </dgm:pt>
    <dgm:pt modelId="{C96AD875-8C37-4FD7-B422-247CEC5BED6D}" type="sibTrans" cxnId="{B8DCE5F9-E74A-4AB4-B663-171548683709}">
      <dgm:prSet/>
      <dgm:spPr/>
      <dgm:t>
        <a:bodyPr/>
        <a:lstStyle/>
        <a:p>
          <a:endParaRPr lang="es-EC" noProof="0" dirty="0"/>
        </a:p>
      </dgm:t>
    </dgm:pt>
    <dgm:pt modelId="{98E631B4-B273-46B0-BE6C-7F4D2CF4D50F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I/O en Java</a:t>
          </a:r>
        </a:p>
      </dgm:t>
    </dgm:pt>
    <dgm:pt modelId="{B22E50B0-D138-4DD0-B055-C904D7321AF2}" type="parTrans" cxnId="{AD353BA7-386D-423E-BFFC-ABA0E668FEB8}">
      <dgm:prSet/>
      <dgm:spPr/>
      <dgm:t>
        <a:bodyPr/>
        <a:lstStyle/>
        <a:p>
          <a:endParaRPr lang="es-EC" noProof="0" dirty="0"/>
        </a:p>
      </dgm:t>
    </dgm:pt>
    <dgm:pt modelId="{01E7B48A-62E9-4937-9B6C-3F6FEBA2E364}" type="sibTrans" cxnId="{AD353BA7-386D-423E-BFFC-ABA0E668FEB8}">
      <dgm:prSet/>
      <dgm:spPr/>
      <dgm:t>
        <a:bodyPr/>
        <a:lstStyle/>
        <a:p>
          <a:endParaRPr lang="es-EC" noProof="0" dirty="0"/>
        </a:p>
      </dgm:t>
    </dgm:pt>
    <dgm:pt modelId="{5D624B58-DB88-47D3-97E1-A640733A7F61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Matemáticas</a:t>
          </a:r>
        </a:p>
      </dgm:t>
    </dgm:pt>
    <dgm:pt modelId="{8C991985-FD06-49EF-96C2-7A705C6A3298}" type="parTrans" cxnId="{9CDEBEAD-C16B-4AAC-8A25-8EDA5DF57472}">
      <dgm:prSet/>
      <dgm:spPr/>
      <dgm:t>
        <a:bodyPr/>
        <a:lstStyle/>
        <a:p>
          <a:endParaRPr lang="es-EC" noProof="0" dirty="0"/>
        </a:p>
      </dgm:t>
    </dgm:pt>
    <dgm:pt modelId="{D0F1A844-6C11-4F8A-801D-32B491EB5851}" type="sibTrans" cxnId="{9CDEBEAD-C16B-4AAC-8A25-8EDA5DF57472}">
      <dgm:prSet/>
      <dgm:spPr/>
      <dgm:t>
        <a:bodyPr/>
        <a:lstStyle/>
        <a:p>
          <a:endParaRPr lang="es-EC" noProof="0" dirty="0"/>
        </a:p>
      </dgm:t>
    </dgm:pt>
    <dgm:pt modelId="{34BEEE52-8AF9-4F4A-8ECE-030227EA1B48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Java Lang 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Basics</a:t>
          </a:r>
          <a:endParaRPr lang="es-EC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E868305E-9126-4E75-A7A5-5086ECE2086D}" type="parTrans" cxnId="{ED5BF9AE-0765-4259-B6E5-E2C565530883}">
      <dgm:prSet/>
      <dgm:spPr/>
      <dgm:t>
        <a:bodyPr/>
        <a:lstStyle/>
        <a:p>
          <a:endParaRPr lang="es-EC" noProof="0" dirty="0"/>
        </a:p>
      </dgm:t>
    </dgm:pt>
    <dgm:pt modelId="{7A982329-BA87-4E12-87C5-185E4BF1A1D0}" type="sibTrans" cxnId="{ED5BF9AE-0765-4259-B6E5-E2C565530883}">
      <dgm:prSet/>
      <dgm:spPr/>
      <dgm:t>
        <a:bodyPr/>
        <a:lstStyle/>
        <a:p>
          <a:endParaRPr lang="es-EC" noProof="0" dirty="0"/>
        </a:p>
      </dgm:t>
    </dgm:pt>
    <dgm:pt modelId="{DFDBCBDF-9A7A-417F-A3EC-9DBDD474E023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Estructuras de Control</a:t>
          </a:r>
        </a:p>
      </dgm:t>
    </dgm:pt>
    <dgm:pt modelId="{3098C723-93F5-4C50-B491-932CB21D583B}" type="parTrans" cxnId="{65FF4268-B62E-4D77-A475-63903B8DD597}">
      <dgm:prSet/>
      <dgm:spPr/>
      <dgm:t>
        <a:bodyPr/>
        <a:lstStyle/>
        <a:p>
          <a:endParaRPr lang="es-EC" noProof="0" dirty="0"/>
        </a:p>
      </dgm:t>
    </dgm:pt>
    <dgm:pt modelId="{C0B3012F-3200-4A09-9BF4-2D78E66FAD58}" type="sibTrans" cxnId="{65FF4268-B62E-4D77-A475-63903B8DD597}">
      <dgm:prSet/>
      <dgm:spPr/>
      <dgm:t>
        <a:bodyPr/>
        <a:lstStyle/>
        <a:p>
          <a:endParaRPr lang="es-EC" noProof="0" dirty="0"/>
        </a:p>
      </dgm:t>
    </dgm:pt>
    <dgm:pt modelId="{40A688F4-6509-4BF0-BB38-3FE726D259DA}" type="pres">
      <dgm:prSet presAssocID="{8237E932-7373-4F54-823E-26F7F323A1D2}" presName="diagram" presStyleCnt="0">
        <dgm:presLayoutVars>
          <dgm:dir/>
          <dgm:resizeHandles val="exact"/>
        </dgm:presLayoutVars>
      </dgm:prSet>
      <dgm:spPr/>
    </dgm:pt>
    <dgm:pt modelId="{D4695A5F-7F9B-4342-B0C0-4E709AEB9297}" type="pres">
      <dgm:prSet presAssocID="{34BEEE52-8AF9-4F4A-8ECE-030227EA1B48}" presName="node" presStyleLbl="node1" presStyleIdx="0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F1CA3D3A-3BBA-4626-8BBB-DB6D6DC2B71B}" type="pres">
      <dgm:prSet presAssocID="{7A982329-BA87-4E12-87C5-185E4BF1A1D0}" presName="sibTrans" presStyleCnt="0"/>
      <dgm:spPr/>
    </dgm:pt>
    <dgm:pt modelId="{F00A1932-469D-41BD-A286-4E85781FFE53}" type="pres">
      <dgm:prSet presAssocID="{F23C50F1-8AAE-4420-8E4E-953302225E74}" presName="node" presStyleLbl="node1" presStyleIdx="1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611D7A90-6F73-424A-9D1D-722C26F0AD3D}" type="pres">
      <dgm:prSet presAssocID="{3FE61AB0-4ED0-4E07-A51F-815521E00BA9}" presName="sibTrans" presStyleCnt="0"/>
      <dgm:spPr/>
    </dgm:pt>
    <dgm:pt modelId="{392016B8-A17E-46C3-A5CC-350E3FD6E245}" type="pres">
      <dgm:prSet presAssocID="{665F541F-C009-41F0-9692-B7D8B1A2EC43}" presName="node" presStyleLbl="node1" presStyleIdx="2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B139F068-5A62-442A-9FEB-C7AC888E1E47}" type="pres">
      <dgm:prSet presAssocID="{B613600A-CBC1-467E-9EED-A0798F429182}" presName="sibTrans" presStyleCnt="0"/>
      <dgm:spPr/>
    </dgm:pt>
    <dgm:pt modelId="{0394621F-81A0-4EEA-BDEB-6C052588EF77}" type="pres">
      <dgm:prSet presAssocID="{DFDBCBDF-9A7A-417F-A3EC-9DBDD474E023}" presName="node" presStyleLbl="node1" presStyleIdx="3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5F87BEBB-6D12-41FC-AB1D-D992AF750FCC}" type="pres">
      <dgm:prSet presAssocID="{C0B3012F-3200-4A09-9BF4-2D78E66FAD58}" presName="sibTrans" presStyleCnt="0"/>
      <dgm:spPr/>
    </dgm:pt>
    <dgm:pt modelId="{1D8FD4CA-9628-4826-8456-32DF1743F3B2}" type="pres">
      <dgm:prSet presAssocID="{52667438-8C3B-41CF-96B9-C97FE5D75DBD}" presName="node" presStyleLbl="node1" presStyleIdx="4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7278C4C9-FE0D-4589-85D1-9B371D7254FF}" type="pres">
      <dgm:prSet presAssocID="{C96AD875-8C37-4FD7-B422-247CEC5BED6D}" presName="sibTrans" presStyleCnt="0"/>
      <dgm:spPr/>
    </dgm:pt>
    <dgm:pt modelId="{3FC75CBF-E636-4C00-BE64-C4602CB19236}" type="pres">
      <dgm:prSet presAssocID="{98E631B4-B273-46B0-BE6C-7F4D2CF4D50F}" presName="node" presStyleLbl="node1" presStyleIdx="5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6717AC6E-07C9-47EF-8A25-5CD2569F4A03}" type="pres">
      <dgm:prSet presAssocID="{01E7B48A-62E9-4937-9B6C-3F6FEBA2E364}" presName="sibTrans" presStyleCnt="0"/>
      <dgm:spPr/>
    </dgm:pt>
    <dgm:pt modelId="{02030F81-CB3D-4EA8-A6A5-72741BC8E9C4}" type="pres">
      <dgm:prSet presAssocID="{5D624B58-DB88-47D3-97E1-A640733A7F61}" presName="node" presStyleLbl="node1" presStyleIdx="6" presStyleCnt="7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F5C8C03-6855-4137-B1CF-2686862191A8}" srcId="{8237E932-7373-4F54-823E-26F7F323A1D2}" destId="{665F541F-C009-41F0-9692-B7D8B1A2EC43}" srcOrd="2" destOrd="0" parTransId="{79CE87B7-0FB0-4633-B47A-C6FC5FA80A3B}" sibTransId="{B613600A-CBC1-467E-9EED-A0798F429182}"/>
    <dgm:cxn modelId="{FE8EE10E-3AB2-4768-A09C-FBA3045CE852}" type="presOf" srcId="{34BEEE52-8AF9-4F4A-8ECE-030227EA1B48}" destId="{D4695A5F-7F9B-4342-B0C0-4E709AEB9297}" srcOrd="0" destOrd="0" presId="urn:microsoft.com/office/officeart/2005/8/layout/default"/>
    <dgm:cxn modelId="{2FC6441E-5A60-486D-99DC-DC5C8020C542}" type="presOf" srcId="{F23C50F1-8AAE-4420-8E4E-953302225E74}" destId="{F00A1932-469D-41BD-A286-4E85781FFE53}" srcOrd="0" destOrd="0" presId="urn:microsoft.com/office/officeart/2005/8/layout/default"/>
    <dgm:cxn modelId="{5B171261-A465-4D4C-814D-C590C8A9212D}" type="presOf" srcId="{8237E932-7373-4F54-823E-26F7F323A1D2}" destId="{40A688F4-6509-4BF0-BB38-3FE726D259DA}" srcOrd="0" destOrd="0" presId="urn:microsoft.com/office/officeart/2005/8/layout/default"/>
    <dgm:cxn modelId="{65FF4268-B62E-4D77-A475-63903B8DD597}" srcId="{8237E932-7373-4F54-823E-26F7F323A1D2}" destId="{DFDBCBDF-9A7A-417F-A3EC-9DBDD474E023}" srcOrd="3" destOrd="0" parTransId="{3098C723-93F5-4C50-B491-932CB21D583B}" sibTransId="{C0B3012F-3200-4A09-9BF4-2D78E66FAD58}"/>
    <dgm:cxn modelId="{669B0F50-0C50-4B05-8BBE-4843760AC30C}" type="presOf" srcId="{665F541F-C009-41F0-9692-B7D8B1A2EC43}" destId="{392016B8-A17E-46C3-A5CC-350E3FD6E245}" srcOrd="0" destOrd="0" presId="urn:microsoft.com/office/officeart/2005/8/layout/default"/>
    <dgm:cxn modelId="{AD353BA7-386D-423E-BFFC-ABA0E668FEB8}" srcId="{8237E932-7373-4F54-823E-26F7F323A1D2}" destId="{98E631B4-B273-46B0-BE6C-7F4D2CF4D50F}" srcOrd="5" destOrd="0" parTransId="{B22E50B0-D138-4DD0-B055-C904D7321AF2}" sibTransId="{01E7B48A-62E9-4937-9B6C-3F6FEBA2E364}"/>
    <dgm:cxn modelId="{9CDEBEAD-C16B-4AAC-8A25-8EDA5DF57472}" srcId="{8237E932-7373-4F54-823E-26F7F323A1D2}" destId="{5D624B58-DB88-47D3-97E1-A640733A7F61}" srcOrd="6" destOrd="0" parTransId="{8C991985-FD06-49EF-96C2-7A705C6A3298}" sibTransId="{D0F1A844-6C11-4F8A-801D-32B491EB5851}"/>
    <dgm:cxn modelId="{ED5BF9AE-0765-4259-B6E5-E2C565530883}" srcId="{8237E932-7373-4F54-823E-26F7F323A1D2}" destId="{34BEEE52-8AF9-4F4A-8ECE-030227EA1B48}" srcOrd="0" destOrd="0" parTransId="{E868305E-9126-4E75-A7A5-5086ECE2086D}" sibTransId="{7A982329-BA87-4E12-87C5-185E4BF1A1D0}"/>
    <dgm:cxn modelId="{A6135FBD-217B-43A5-A1DD-AC6F3D18EF74}" type="presOf" srcId="{52667438-8C3B-41CF-96B9-C97FE5D75DBD}" destId="{1D8FD4CA-9628-4826-8456-32DF1743F3B2}" srcOrd="0" destOrd="0" presId="urn:microsoft.com/office/officeart/2005/8/layout/default"/>
    <dgm:cxn modelId="{DC07DAC7-7BE2-4A30-A83E-24687CC331CF}" type="presOf" srcId="{DFDBCBDF-9A7A-417F-A3EC-9DBDD474E023}" destId="{0394621F-81A0-4EEA-BDEB-6C052588EF77}" srcOrd="0" destOrd="0" presId="urn:microsoft.com/office/officeart/2005/8/layout/default"/>
    <dgm:cxn modelId="{33C058CA-2479-49CA-9042-283C0DC4DEF8}" type="presOf" srcId="{5D624B58-DB88-47D3-97E1-A640733A7F61}" destId="{02030F81-CB3D-4EA8-A6A5-72741BC8E9C4}" srcOrd="0" destOrd="0" presId="urn:microsoft.com/office/officeart/2005/8/layout/default"/>
    <dgm:cxn modelId="{A9780CE8-B214-4B13-A817-88A79345F592}" type="presOf" srcId="{98E631B4-B273-46B0-BE6C-7F4D2CF4D50F}" destId="{3FC75CBF-E636-4C00-BE64-C4602CB19236}" srcOrd="0" destOrd="0" presId="urn:microsoft.com/office/officeart/2005/8/layout/default"/>
    <dgm:cxn modelId="{3F36A1EC-EFD7-4933-AFF0-96A1E8709D61}" srcId="{8237E932-7373-4F54-823E-26F7F323A1D2}" destId="{F23C50F1-8AAE-4420-8E4E-953302225E74}" srcOrd="1" destOrd="0" parTransId="{0B7F5AF5-56E0-4E2A-9CE1-CC79F7C000CF}" sibTransId="{3FE61AB0-4ED0-4E07-A51F-815521E00BA9}"/>
    <dgm:cxn modelId="{B8DCE5F9-E74A-4AB4-B663-171548683709}" srcId="{8237E932-7373-4F54-823E-26F7F323A1D2}" destId="{52667438-8C3B-41CF-96B9-C97FE5D75DBD}" srcOrd="4" destOrd="0" parTransId="{B6BDBAD4-5D96-499C-BD8A-85EAF104275E}" sibTransId="{C96AD875-8C37-4FD7-B422-247CEC5BED6D}"/>
    <dgm:cxn modelId="{74137B86-B7F6-475D-8019-130C2A69CF84}" type="presParOf" srcId="{40A688F4-6509-4BF0-BB38-3FE726D259DA}" destId="{D4695A5F-7F9B-4342-B0C0-4E709AEB9297}" srcOrd="0" destOrd="0" presId="urn:microsoft.com/office/officeart/2005/8/layout/default"/>
    <dgm:cxn modelId="{8FF057BB-C84D-4AD2-AB01-A821AD974E33}" type="presParOf" srcId="{40A688F4-6509-4BF0-BB38-3FE726D259DA}" destId="{F1CA3D3A-3BBA-4626-8BBB-DB6D6DC2B71B}" srcOrd="1" destOrd="0" presId="urn:microsoft.com/office/officeart/2005/8/layout/default"/>
    <dgm:cxn modelId="{DC68286B-2814-42D3-B540-661E3A360805}" type="presParOf" srcId="{40A688F4-6509-4BF0-BB38-3FE726D259DA}" destId="{F00A1932-469D-41BD-A286-4E85781FFE53}" srcOrd="2" destOrd="0" presId="urn:microsoft.com/office/officeart/2005/8/layout/default"/>
    <dgm:cxn modelId="{2F4AD95C-BB08-4D94-A419-934C9D791D96}" type="presParOf" srcId="{40A688F4-6509-4BF0-BB38-3FE726D259DA}" destId="{611D7A90-6F73-424A-9D1D-722C26F0AD3D}" srcOrd="3" destOrd="0" presId="urn:microsoft.com/office/officeart/2005/8/layout/default"/>
    <dgm:cxn modelId="{40570D3F-7C63-4EA9-8A6E-2D7C013A5C2C}" type="presParOf" srcId="{40A688F4-6509-4BF0-BB38-3FE726D259DA}" destId="{392016B8-A17E-46C3-A5CC-350E3FD6E245}" srcOrd="4" destOrd="0" presId="urn:microsoft.com/office/officeart/2005/8/layout/default"/>
    <dgm:cxn modelId="{BAE6B48A-2DD5-464D-A0E0-9FD3FF17E42B}" type="presParOf" srcId="{40A688F4-6509-4BF0-BB38-3FE726D259DA}" destId="{B139F068-5A62-442A-9FEB-C7AC888E1E47}" srcOrd="5" destOrd="0" presId="urn:microsoft.com/office/officeart/2005/8/layout/default"/>
    <dgm:cxn modelId="{2312EC23-C0ED-4E5A-8F6F-8E32A2D2A017}" type="presParOf" srcId="{40A688F4-6509-4BF0-BB38-3FE726D259DA}" destId="{0394621F-81A0-4EEA-BDEB-6C052588EF77}" srcOrd="6" destOrd="0" presId="urn:microsoft.com/office/officeart/2005/8/layout/default"/>
    <dgm:cxn modelId="{F1F9E328-7ADE-4DAE-9C8A-C0CA60B896B6}" type="presParOf" srcId="{40A688F4-6509-4BF0-BB38-3FE726D259DA}" destId="{5F87BEBB-6D12-41FC-AB1D-D992AF750FCC}" srcOrd="7" destOrd="0" presId="urn:microsoft.com/office/officeart/2005/8/layout/default"/>
    <dgm:cxn modelId="{AD3BC915-26B4-4346-AE16-FE56E16788FB}" type="presParOf" srcId="{40A688F4-6509-4BF0-BB38-3FE726D259DA}" destId="{1D8FD4CA-9628-4826-8456-32DF1743F3B2}" srcOrd="8" destOrd="0" presId="urn:microsoft.com/office/officeart/2005/8/layout/default"/>
    <dgm:cxn modelId="{D25C0866-FCF6-484E-95A8-4A8E7B8AECD2}" type="presParOf" srcId="{40A688F4-6509-4BF0-BB38-3FE726D259DA}" destId="{7278C4C9-FE0D-4589-85D1-9B371D7254FF}" srcOrd="9" destOrd="0" presId="urn:microsoft.com/office/officeart/2005/8/layout/default"/>
    <dgm:cxn modelId="{9026533B-3419-4E04-B4D8-B363033EE49E}" type="presParOf" srcId="{40A688F4-6509-4BF0-BB38-3FE726D259DA}" destId="{3FC75CBF-E636-4C00-BE64-C4602CB19236}" srcOrd="10" destOrd="0" presId="urn:microsoft.com/office/officeart/2005/8/layout/default"/>
    <dgm:cxn modelId="{99A1E986-485F-497F-8C5F-B5BCCEB7F507}" type="presParOf" srcId="{40A688F4-6509-4BF0-BB38-3FE726D259DA}" destId="{6717AC6E-07C9-47EF-8A25-5CD2569F4A03}" srcOrd="11" destOrd="0" presId="urn:microsoft.com/office/officeart/2005/8/layout/default"/>
    <dgm:cxn modelId="{0F780522-6028-4037-998B-1EF62EF426E4}" type="presParOf" srcId="{40A688F4-6509-4BF0-BB38-3FE726D259DA}" destId="{02030F81-CB3D-4EA8-A6A5-72741BC8E9C4}" srcOrd="1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511B25-2B8C-4FC6-A27E-B58CA376457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D6F760B-6B3C-4FEE-8296-C416F98427E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dgm:style>
      </dgm:prSet>
      <dgm:spPr>
        <a:noFill/>
        <a:ln w="25400" cap="flat" cmpd="sng" algn="ctr">
          <a:solidFill>
            <a:schemeClr val="bg1"/>
          </a:solidFill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n-US" sz="2000" b="1" i="1" u="none" strike="noStrike" kern="1200" cap="none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Java.</a:t>
          </a:r>
          <a:r>
            <a:rPr lang="en-US" sz="1800" b="1" i="1" kern="1200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Lang</a:t>
          </a:r>
          <a:r>
            <a:rPr lang="en-US" sz="2000" b="1" i="1" u="none" strike="noStrike" kern="1200" cap="none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.Object</a:t>
          </a:r>
          <a:endParaRPr lang="en-US" sz="2000" b="1" i="1" u="none" strike="noStrike" kern="1200" cap="none" noProof="0" dirty="0">
            <a:solidFill>
              <a:schemeClr val="tx2"/>
            </a:solidFill>
            <a:latin typeface="Inter" panose="020B0604020202020204" charset="0"/>
            <a:ea typeface="Inter" panose="020B0604020202020204" charset="0"/>
            <a:cs typeface="+mn-cs"/>
            <a:sym typeface="Arial"/>
          </a:endParaRPr>
        </a:p>
      </dgm:t>
    </dgm:pt>
    <dgm:pt modelId="{E002D2B3-8674-4757-8887-B6DE1A31FBDB}" type="parTrans" cxnId="{C2D2B0DD-7F04-41D5-ABAF-451DDC09E23C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FD374908-B1BE-48BA-A130-C8D5C3F01386}" type="sibTrans" cxnId="{C2D2B0DD-7F04-41D5-ABAF-451DDC09E23C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A1A9A3FD-A8CF-40A6-8A50-A130ACBFF53D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.Boolean</a:t>
          </a:r>
        </a:p>
      </dgm:t>
    </dgm:pt>
    <dgm:pt modelId="{BA1A021B-ED6C-420B-94C7-E9BA36111BA5}" type="parTrans" cxnId="{214A3F10-0987-4FDE-8C63-72C7B35CAE04}">
      <dgm:prSet/>
      <dgm:spPr>
        <a:solidFill>
          <a:schemeClr val="bg1"/>
        </a:solidFill>
        <a:ln>
          <a:solidFill>
            <a:schemeClr val="bg1"/>
          </a:solidFill>
          <a:prstDash val="dashDot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8DF76725-471A-40B1-831E-8E73390BECEB}" type="sibTrans" cxnId="{214A3F10-0987-4FDE-8C63-72C7B35CAE04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9F007AFF-7615-44FE-8C6C-8F685E101524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.Number</a:t>
          </a:r>
        </a:p>
      </dgm:t>
    </dgm:pt>
    <dgm:pt modelId="{3D2688FD-63D1-4E8C-BF57-BDF993340E4A}" type="parTrans" cxnId="{95B035F7-F03C-4FB8-9B40-869BCFB9FC7D}">
      <dgm:prSet/>
      <dgm:spPr>
        <a:ln>
          <a:solidFill>
            <a:schemeClr val="bg1"/>
          </a:solidFill>
          <a:prstDash val="dashDot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748CA0BD-28CF-46CF-AB3E-47B8C986CF13}" type="sibTrans" cxnId="{95B035F7-F03C-4FB8-9B40-869BCFB9FC7D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998D821C-90BA-4BA0-938D-9409DBB79059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.String</a:t>
          </a:r>
        </a:p>
      </dgm:t>
    </dgm:pt>
    <dgm:pt modelId="{809679FA-FAB4-4E3B-8087-AD86E5DB90E3}" type="parTrans" cxnId="{5F6B4E24-3B8A-40EC-96B4-8471925D16FD}">
      <dgm:prSet/>
      <dgm:spPr>
        <a:solidFill>
          <a:schemeClr val="bg1"/>
        </a:solidFill>
        <a:ln>
          <a:solidFill>
            <a:schemeClr val="bg1"/>
          </a:solidFill>
          <a:prstDash val="dashDot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1D8D15F7-30BC-45F2-9508-1FBE967566CF}" type="sibTrans" cxnId="{5F6B4E24-3B8A-40EC-96B4-8471925D16FD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730220CD-A551-45CB-8E69-BFEC60A57070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.Byte</a:t>
          </a:r>
        </a:p>
      </dgm:t>
    </dgm:pt>
    <dgm:pt modelId="{8DD442B6-BE28-49B2-BF68-7599DB6F8B96}" type="parTrans" cxnId="{CFD0044F-44C4-4359-B01A-5A2F331336F8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99E392B1-9541-4912-86EC-DF48532FBEBF}" type="sibTrans" cxnId="{CFD0044F-44C4-4359-B01A-5A2F331336F8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FB5CC3AA-58E8-4073-838E-BC09798DFFB7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.Double</a:t>
          </a:r>
        </a:p>
      </dgm:t>
    </dgm:pt>
    <dgm:pt modelId="{7C79CAAF-EF2C-4BEF-90A3-D043953AD707}" type="parTrans" cxnId="{679BED16-19FA-404B-B0FB-363B807BB310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43019C5F-B4F0-4EA8-AF77-87579C971814}" type="sibTrans" cxnId="{679BED16-19FA-404B-B0FB-363B807BB310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0ED841F4-CDC6-45EC-B1F5-C721F13D4F8C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.Float</a:t>
          </a:r>
        </a:p>
      </dgm:t>
    </dgm:pt>
    <dgm:pt modelId="{84612DF8-68C5-48C0-8B5C-BD356EEE68AB}" type="parTrans" cxnId="{9B1928C9-0005-4F6F-9A57-B295AAE3A3C5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A9B65DD7-DC96-4C0F-8298-2C29932F2FB5}" type="sibTrans" cxnId="{9B1928C9-0005-4F6F-9A57-B295AAE3A3C5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FF97FAD2-AD8C-486B-9ED8-4F7DE41696B5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.Integer</a:t>
          </a:r>
        </a:p>
      </dgm:t>
    </dgm:pt>
    <dgm:pt modelId="{7CBCA66C-38C3-4FD6-88BB-4AF8FDB5470A}" type="parTrans" cxnId="{B2B457E4-85E7-4D8A-830B-D3E0F6963B41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0081F6EA-882D-4977-9D39-04B8E553311A}" type="sibTrans" cxnId="{B2B457E4-85E7-4D8A-830B-D3E0F6963B41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6F05D8AD-B08F-4005-A3B6-DC7345615C54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.Long</a:t>
          </a:r>
        </a:p>
      </dgm:t>
    </dgm:pt>
    <dgm:pt modelId="{85100ADA-240E-49F4-A1C1-25D2CDAC47CE}" type="parTrans" cxnId="{7AF9FECD-4D33-4810-BE87-D9C60A9DF46C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CE8865E0-65EB-4106-996B-BF04582F7C90}" type="sibTrans" cxnId="{7AF9FECD-4D33-4810-BE87-D9C60A9DF46C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BC70F7EE-776F-462D-A9AE-2188C8E44C93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.Short</a:t>
          </a:r>
        </a:p>
      </dgm:t>
    </dgm:pt>
    <dgm:pt modelId="{2E60D98A-CD96-4E2C-AE92-F448C1280126}" type="parTrans" cxnId="{CA8E83F0-EEA8-40FF-A893-2276A647956E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959B3A1F-6FE5-41D9-8948-CD714D24A6A8}" type="sibTrans" cxnId="{CA8E83F0-EEA8-40FF-A893-2276A647956E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C4220809-18E5-4CE2-ABE5-0059CAC1DA66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.Class</a:t>
          </a:r>
        </a:p>
      </dgm:t>
    </dgm:pt>
    <dgm:pt modelId="{E35F1010-08D1-45C7-BD52-CD39AB878F83}" type="parTrans" cxnId="{75CFE7C5-22CF-4CE8-A084-E43DCE8F8E03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67D67477-1ABB-45A7-B0DA-3241BBDABC2F}" type="sibTrans" cxnId="{75CFE7C5-22CF-4CE8-A084-E43DCE8F8E03}">
      <dgm:prSet/>
      <dgm:spPr/>
      <dgm:t>
        <a:bodyPr/>
        <a:lstStyle/>
        <a:p>
          <a:endParaRPr lang="en-US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5078D442-6778-4C49-B7E8-66817CDBEE4F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.System</a:t>
          </a:r>
        </a:p>
      </dgm:t>
    </dgm:pt>
    <dgm:pt modelId="{6CADCFE5-677B-4212-B54D-03A9747C7D57}" type="parTrans" cxnId="{E01E386C-8F1D-4409-BEA6-DB74B80F6EF4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 b="1">
            <a:solidFill>
              <a:schemeClr val="tx2"/>
            </a:solidFill>
          </a:endParaRPr>
        </a:p>
      </dgm:t>
    </dgm:pt>
    <dgm:pt modelId="{D5082F77-277F-44A5-9217-CF4A31AF4EE3}" type="sibTrans" cxnId="{E01E386C-8F1D-4409-BEA6-DB74B80F6EF4}">
      <dgm:prSet/>
      <dgm:spPr/>
      <dgm:t>
        <a:bodyPr/>
        <a:lstStyle/>
        <a:p>
          <a:endParaRPr lang="en-US" b="1">
            <a:solidFill>
              <a:schemeClr val="tx2"/>
            </a:solidFill>
          </a:endParaRPr>
        </a:p>
      </dgm:t>
    </dgm:pt>
    <dgm:pt modelId="{9043EB76-A2E5-4138-9BDE-89258D5D5553}">
      <dgm:prSet phldrT="[Text]" custT="1"/>
      <dgm:spPr>
        <a:noFill/>
        <a:ln w="25400" cap="flat" cmpd="sng" algn="ctr">
          <a:solidFill>
            <a:srgbClr val="FFFFFF"/>
          </a:solidFill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.Character</a:t>
          </a:r>
          <a:endParaRPr lang="en-US" sz="1800" b="1" i="1" kern="1200" noProof="0" dirty="0">
            <a:solidFill>
              <a:srgbClr val="EEECE1"/>
            </a:solidFill>
            <a:latin typeface="Inter" panose="020B0604020202020204" charset="0"/>
            <a:ea typeface="Inter" panose="020B0604020202020204" charset="0"/>
            <a:cs typeface="+mn-cs"/>
          </a:endParaRPr>
        </a:p>
      </dgm:t>
    </dgm:pt>
    <dgm:pt modelId="{DB9F94E6-D262-478C-A161-78BFFC9092E7}" type="parTrans" cxnId="{CA7B4C6C-F0FC-4163-B4ED-7CC7D61D8A5F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/>
        </a:p>
      </dgm:t>
    </dgm:pt>
    <dgm:pt modelId="{9B56053E-254B-46EB-A511-B666D0354685}" type="sibTrans" cxnId="{CA7B4C6C-F0FC-4163-B4ED-7CC7D61D8A5F}">
      <dgm:prSet/>
      <dgm:spPr/>
      <dgm:t>
        <a:bodyPr/>
        <a:lstStyle/>
        <a:p>
          <a:endParaRPr lang="en-US"/>
        </a:p>
      </dgm:t>
    </dgm:pt>
    <dgm:pt modelId="{BCE2482A-83C9-433E-9DD7-66F28EF1FDF3}" type="pres">
      <dgm:prSet presAssocID="{91511B25-2B8C-4FC6-A27E-B58CA37645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8FDECA-A8F1-4A47-A4CE-8931B5708E70}" type="pres">
      <dgm:prSet presAssocID="{BD6F760B-6B3C-4FEE-8296-C416F98427E1}" presName="hierRoot1" presStyleCnt="0"/>
      <dgm:spPr/>
    </dgm:pt>
    <dgm:pt modelId="{C8100DA8-1D34-403C-9889-28F579A0C154}" type="pres">
      <dgm:prSet presAssocID="{BD6F760B-6B3C-4FEE-8296-C416F98427E1}" presName="composite" presStyleCnt="0"/>
      <dgm:spPr/>
    </dgm:pt>
    <dgm:pt modelId="{210D8A06-4B00-42B1-B827-C49BB1FC9A26}" type="pres">
      <dgm:prSet presAssocID="{BD6F760B-6B3C-4FEE-8296-C416F98427E1}" presName="background" presStyleLbl="node0" presStyleIdx="0" presStyleCnt="1"/>
      <dgm:spPr>
        <a:solidFill>
          <a:schemeClr val="tx1">
            <a:lumMod val="50000"/>
            <a:lumOff val="50000"/>
            <a:alpha val="21000"/>
          </a:schemeClr>
        </a:solidFill>
        <a:ln>
          <a:noFill/>
        </a:ln>
      </dgm:spPr>
    </dgm:pt>
    <dgm:pt modelId="{89945326-06FF-4982-991E-A89A476842EC}" type="pres">
      <dgm:prSet presAssocID="{BD6F760B-6B3C-4FEE-8296-C416F98427E1}" presName="text" presStyleLbl="fgAcc0" presStyleIdx="0" presStyleCnt="1" custScaleX="140237" custLinFactNeighborX="-95532" custLinFactNeighborY="-12465">
        <dgm:presLayoutVars>
          <dgm:chPref val="3"/>
        </dgm:presLayoutVars>
      </dgm:prSet>
      <dgm:spPr>
        <a:xfrm>
          <a:off x="9201571" y="2986453"/>
          <a:ext cx="2383656" cy="1079331"/>
        </a:xfrm>
        <a:prstGeom prst="roundRect">
          <a:avLst/>
        </a:prstGeom>
      </dgm:spPr>
    </dgm:pt>
    <dgm:pt modelId="{01FE2072-693D-41C4-9FDB-CC5BAA3A8DEE}" type="pres">
      <dgm:prSet presAssocID="{BD6F760B-6B3C-4FEE-8296-C416F98427E1}" presName="hierChild2" presStyleCnt="0"/>
      <dgm:spPr/>
    </dgm:pt>
    <dgm:pt modelId="{99F14C6E-217B-44C7-BDD7-92152FE58D35}" type="pres">
      <dgm:prSet presAssocID="{BA1A021B-ED6C-420B-94C7-E9BA36111BA5}" presName="Name10" presStyleLbl="parChTrans1D2" presStyleIdx="0" presStyleCnt="6"/>
      <dgm:spPr/>
    </dgm:pt>
    <dgm:pt modelId="{C44426A7-CA6C-4F83-8A4B-7AD9E313D650}" type="pres">
      <dgm:prSet presAssocID="{A1A9A3FD-A8CF-40A6-8A50-A130ACBFF53D}" presName="hierRoot2" presStyleCnt="0"/>
      <dgm:spPr/>
    </dgm:pt>
    <dgm:pt modelId="{F99A1FEE-E2C2-4820-87DF-FEC8E49BB897}" type="pres">
      <dgm:prSet presAssocID="{A1A9A3FD-A8CF-40A6-8A50-A130ACBFF53D}" presName="composite2" presStyleCnt="0"/>
      <dgm:spPr/>
    </dgm:pt>
    <dgm:pt modelId="{224A3ED7-67D3-41DB-B2E2-DC2407DA2E43}" type="pres">
      <dgm:prSet presAssocID="{A1A9A3FD-A8CF-40A6-8A50-A130ACBFF53D}" presName="background2" presStyleLbl="node2" presStyleIdx="0" presStyleCnt="6"/>
      <dgm:spPr>
        <a:xfrm>
          <a:off x="3272036" y="4349547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C2E853EA-EA98-400E-85C8-56DB436F1297}" type="pres">
      <dgm:prSet presAssocID="{A1A9A3FD-A8CF-40A6-8A50-A130ACBFF53D}" presName="text2" presStyleLbl="fgAcc2" presStyleIdx="0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698C4FB9-A784-44D6-B788-7ACB5EA9831B}" type="pres">
      <dgm:prSet presAssocID="{A1A9A3FD-A8CF-40A6-8A50-A130ACBFF53D}" presName="hierChild3" presStyleCnt="0"/>
      <dgm:spPr/>
    </dgm:pt>
    <dgm:pt modelId="{C3EC2160-FAD0-4412-96F0-F9A414B40F1D}" type="pres">
      <dgm:prSet presAssocID="{3D2688FD-63D1-4E8C-BF57-BDF993340E4A}" presName="Name10" presStyleLbl="parChTrans1D2" presStyleIdx="1" presStyleCnt="6"/>
      <dgm:spPr/>
    </dgm:pt>
    <dgm:pt modelId="{53BB847D-08B8-48AC-B6BC-117BD2D63635}" type="pres">
      <dgm:prSet presAssocID="{9F007AFF-7615-44FE-8C6C-8F685E101524}" presName="hierRoot2" presStyleCnt="0"/>
      <dgm:spPr/>
    </dgm:pt>
    <dgm:pt modelId="{F6812FC9-909D-4FC1-948A-56C78626FB19}" type="pres">
      <dgm:prSet presAssocID="{9F007AFF-7615-44FE-8C6C-8F685E101524}" presName="composite2" presStyleCnt="0"/>
      <dgm:spPr/>
    </dgm:pt>
    <dgm:pt modelId="{07B7F726-2CF4-44C6-91BD-4B335FE4B478}" type="pres">
      <dgm:prSet presAssocID="{9F007AFF-7615-44FE-8C6C-8F685E101524}" presName="background2" presStyleLbl="node2" presStyleIdx="1" presStyleCnt="6"/>
      <dgm:spPr>
        <a:xfrm>
          <a:off x="5452344" y="4349547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DDBE09CD-1039-473D-B3E1-A8DDD726727F}" type="pres">
      <dgm:prSet presAssocID="{9F007AFF-7615-44FE-8C6C-8F685E101524}" presName="text2" presStyleLbl="fgAcc2" presStyleIdx="1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F3D800A9-3EC2-43D8-A3B0-60EB98D20FAD}" type="pres">
      <dgm:prSet presAssocID="{9F007AFF-7615-44FE-8C6C-8F685E101524}" presName="hierChild3" presStyleCnt="0"/>
      <dgm:spPr/>
    </dgm:pt>
    <dgm:pt modelId="{E41420A3-859E-4655-AEB4-D0B763A3DAA2}" type="pres">
      <dgm:prSet presAssocID="{8DD442B6-BE28-49B2-BF68-7599DB6F8B96}" presName="Name17" presStyleLbl="parChTrans1D3" presStyleIdx="0" presStyleCnt="6"/>
      <dgm:spPr/>
    </dgm:pt>
    <dgm:pt modelId="{D8E219ED-7135-4AFB-95A1-26B223529CC0}" type="pres">
      <dgm:prSet presAssocID="{730220CD-A551-45CB-8E69-BFEC60A57070}" presName="hierRoot3" presStyleCnt="0"/>
      <dgm:spPr/>
    </dgm:pt>
    <dgm:pt modelId="{8D220BCB-F854-449F-AB96-C3DADF2C0629}" type="pres">
      <dgm:prSet presAssocID="{730220CD-A551-45CB-8E69-BFEC60A57070}" presName="composite3" presStyleCnt="0"/>
      <dgm:spPr/>
    </dgm:pt>
    <dgm:pt modelId="{0EA2283F-9288-4BFF-BD89-2D8A39622C46}" type="pres">
      <dgm:prSet presAssocID="{730220CD-A551-45CB-8E69-BFEC60A57070}" presName="background3" presStyleLbl="node3" presStyleIdx="0" presStyleCnt="6"/>
      <dgm:spPr>
        <a:xfrm>
          <a:off x="-198204" y="6001119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47B10D6A-C80D-4531-BD7C-B60A5D7950D8}" type="pres">
      <dgm:prSet presAssocID="{730220CD-A551-45CB-8E69-BFEC60A57070}" presName="text3" presStyleLbl="fgAcc3" presStyleIdx="0" presStyleCnt="6" custLinFactNeighborX="-11199" custLinFactNeighborY="-1">
        <dgm:presLayoutVars>
          <dgm:chPref val="3"/>
        </dgm:presLayoutVars>
      </dgm:prSet>
      <dgm:spPr>
        <a:prstGeom prst="roundRect">
          <a:avLst/>
        </a:prstGeom>
      </dgm:spPr>
    </dgm:pt>
    <dgm:pt modelId="{3B635070-EC9A-466A-B2BB-4822B1C92673}" type="pres">
      <dgm:prSet presAssocID="{730220CD-A551-45CB-8E69-BFEC60A57070}" presName="hierChild4" presStyleCnt="0"/>
      <dgm:spPr/>
    </dgm:pt>
    <dgm:pt modelId="{5F880A44-FAE9-46EB-96FC-D06AE277B2F2}" type="pres">
      <dgm:prSet presAssocID="{7C79CAAF-EF2C-4BEF-90A3-D043953AD707}" presName="Name17" presStyleLbl="parChTrans1D3" presStyleIdx="1" presStyleCnt="6"/>
      <dgm:spPr/>
    </dgm:pt>
    <dgm:pt modelId="{3A44BC18-D352-4757-AA9F-B8804BCACBF5}" type="pres">
      <dgm:prSet presAssocID="{FB5CC3AA-58E8-4073-838E-BC09798DFFB7}" presName="hierRoot3" presStyleCnt="0"/>
      <dgm:spPr/>
    </dgm:pt>
    <dgm:pt modelId="{BF328AE6-5D97-4D24-96F4-95C7683D3613}" type="pres">
      <dgm:prSet presAssocID="{FB5CC3AA-58E8-4073-838E-BC09798DFFB7}" presName="composite3" presStyleCnt="0"/>
      <dgm:spPr/>
    </dgm:pt>
    <dgm:pt modelId="{79E85204-FE06-4428-BA6F-0F316F80BAE7}" type="pres">
      <dgm:prSet presAssocID="{FB5CC3AA-58E8-4073-838E-BC09798DFFB7}" presName="background3" presStyleLbl="node3" presStyleIdx="1" presStyleCnt="6"/>
      <dgm:spPr>
        <a:xfrm>
          <a:off x="1948673" y="6001119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426CC702-ADBD-47C8-8545-8F35D8C01E20}" type="pres">
      <dgm:prSet presAssocID="{FB5CC3AA-58E8-4073-838E-BC09798DFFB7}" presName="text3" presStyleLbl="fgAcc3" presStyleIdx="1" presStyleCnt="6" custLinFactNeighborX="-13073" custLinFactNeighborY="-1">
        <dgm:presLayoutVars>
          <dgm:chPref val="3"/>
        </dgm:presLayoutVars>
      </dgm:prSet>
      <dgm:spPr>
        <a:prstGeom prst="roundRect">
          <a:avLst/>
        </a:prstGeom>
      </dgm:spPr>
    </dgm:pt>
    <dgm:pt modelId="{128B4A9B-C29D-4831-A8AE-986CBFF76AFB}" type="pres">
      <dgm:prSet presAssocID="{FB5CC3AA-58E8-4073-838E-BC09798DFFB7}" presName="hierChild4" presStyleCnt="0"/>
      <dgm:spPr/>
    </dgm:pt>
    <dgm:pt modelId="{E781A32E-5866-418E-8FEF-DD2E535E7256}" type="pres">
      <dgm:prSet presAssocID="{84612DF8-68C5-48C0-8B5C-BD356EEE68AB}" presName="Name17" presStyleLbl="parChTrans1D3" presStyleIdx="2" presStyleCnt="6"/>
      <dgm:spPr/>
    </dgm:pt>
    <dgm:pt modelId="{E676E6A7-E0A0-475F-A687-398042D3728D}" type="pres">
      <dgm:prSet presAssocID="{0ED841F4-CDC6-45EC-B1F5-C721F13D4F8C}" presName="hierRoot3" presStyleCnt="0"/>
      <dgm:spPr/>
    </dgm:pt>
    <dgm:pt modelId="{BDBDB7F4-50F5-4A3C-B77E-102F12F46397}" type="pres">
      <dgm:prSet presAssocID="{0ED841F4-CDC6-45EC-B1F5-C721F13D4F8C}" presName="composite3" presStyleCnt="0"/>
      <dgm:spPr/>
    </dgm:pt>
    <dgm:pt modelId="{1CB62F21-0C4A-4E87-AC61-2024A9751796}" type="pres">
      <dgm:prSet presAssocID="{0ED841F4-CDC6-45EC-B1F5-C721F13D4F8C}" presName="background3" presStyleLbl="node3" presStyleIdx="2" presStyleCnt="6"/>
      <dgm:spPr>
        <a:xfrm>
          <a:off x="4128982" y="6001119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D8F2BAA3-C004-43F4-B0AB-C7742C1E91F4}" type="pres">
      <dgm:prSet presAssocID="{0ED841F4-CDC6-45EC-B1F5-C721F13D4F8C}" presName="text3" presStyleLbl="fgAcc3" presStyleIdx="2" presStyleCnt="6" custLinFactNeighborX="-13073" custLinFactNeighborY="-1">
        <dgm:presLayoutVars>
          <dgm:chPref val="3"/>
        </dgm:presLayoutVars>
      </dgm:prSet>
      <dgm:spPr>
        <a:prstGeom prst="roundRect">
          <a:avLst/>
        </a:prstGeom>
      </dgm:spPr>
    </dgm:pt>
    <dgm:pt modelId="{8FC29023-C061-4161-9A82-DE97133B77AD}" type="pres">
      <dgm:prSet presAssocID="{0ED841F4-CDC6-45EC-B1F5-C721F13D4F8C}" presName="hierChild4" presStyleCnt="0"/>
      <dgm:spPr/>
    </dgm:pt>
    <dgm:pt modelId="{3A35D5A5-2F61-415A-8BAA-AD7DEFA17953}" type="pres">
      <dgm:prSet presAssocID="{7CBCA66C-38C3-4FD6-88BB-4AF8FDB5470A}" presName="Name17" presStyleLbl="parChTrans1D3" presStyleIdx="3" presStyleCnt="6"/>
      <dgm:spPr/>
    </dgm:pt>
    <dgm:pt modelId="{3279C922-FAC2-48E4-AFF3-E2907EA3D59D}" type="pres">
      <dgm:prSet presAssocID="{FF97FAD2-AD8C-486B-9ED8-4F7DE41696B5}" presName="hierRoot3" presStyleCnt="0"/>
      <dgm:spPr/>
    </dgm:pt>
    <dgm:pt modelId="{2F93D399-34DD-4546-9BC8-A712C0FD6232}" type="pres">
      <dgm:prSet presAssocID="{FF97FAD2-AD8C-486B-9ED8-4F7DE41696B5}" presName="composite3" presStyleCnt="0"/>
      <dgm:spPr/>
    </dgm:pt>
    <dgm:pt modelId="{2F56E478-D97E-4D60-9054-D86A5B322646}" type="pres">
      <dgm:prSet presAssocID="{FF97FAD2-AD8C-486B-9ED8-4F7DE41696B5}" presName="background3" presStyleLbl="node3" presStyleIdx="3" presStyleCnt="6"/>
      <dgm:spPr>
        <a:xfrm>
          <a:off x="5919743" y="7552594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7A435CD0-C364-4864-AF08-DC84BC9D3764}" type="pres">
      <dgm:prSet presAssocID="{FF97FAD2-AD8C-486B-9ED8-4F7DE41696B5}" presName="text3" presStyleLbl="fgAcc3" presStyleIdx="3" presStyleCnt="6" custLinFactY="36962" custLinFactNeighborX="-34910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E9146896-EB84-4C61-9F59-80E561F2934A}" type="pres">
      <dgm:prSet presAssocID="{FF97FAD2-AD8C-486B-9ED8-4F7DE41696B5}" presName="hierChild4" presStyleCnt="0"/>
      <dgm:spPr/>
    </dgm:pt>
    <dgm:pt modelId="{E1C36B87-E0EB-4306-AAD3-7A8828EB70EC}" type="pres">
      <dgm:prSet presAssocID="{85100ADA-240E-49F4-A1C1-25D2CDAC47CE}" presName="Name17" presStyleLbl="parChTrans1D3" presStyleIdx="4" presStyleCnt="6"/>
      <dgm:spPr/>
    </dgm:pt>
    <dgm:pt modelId="{66857365-4404-487C-BA29-F1B188738962}" type="pres">
      <dgm:prSet presAssocID="{6F05D8AD-B08F-4005-A3B6-DC7345615C54}" presName="hierRoot3" presStyleCnt="0"/>
      <dgm:spPr/>
    </dgm:pt>
    <dgm:pt modelId="{C5BFC931-C455-4B46-8BF3-AC221E8B609C}" type="pres">
      <dgm:prSet presAssocID="{6F05D8AD-B08F-4005-A3B6-DC7345615C54}" presName="composite3" presStyleCnt="0"/>
      <dgm:spPr/>
    </dgm:pt>
    <dgm:pt modelId="{3D7D034F-6FB3-4668-BA41-02E1BC01D22F}" type="pres">
      <dgm:prSet presAssocID="{6F05D8AD-B08F-4005-A3B6-DC7345615C54}" presName="background3" presStyleLbl="node3" presStyleIdx="4" presStyleCnt="6"/>
      <dgm:spPr>
        <a:xfrm>
          <a:off x="8100051" y="7552594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58327C49-5E81-4036-84B2-7D2B619729C4}" type="pres">
      <dgm:prSet presAssocID="{6F05D8AD-B08F-4005-A3B6-DC7345615C54}" presName="text3" presStyleLbl="fgAcc3" presStyleIdx="4" presStyleCnt="6" custLinFactY="36962" custLinFactNeighborX="-34910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182B6368-8CF7-4BBB-BF0B-8155137BF244}" type="pres">
      <dgm:prSet presAssocID="{6F05D8AD-B08F-4005-A3B6-DC7345615C54}" presName="hierChild4" presStyleCnt="0"/>
      <dgm:spPr/>
    </dgm:pt>
    <dgm:pt modelId="{890EF740-4769-44F3-B471-8AFC834AD0A1}" type="pres">
      <dgm:prSet presAssocID="{2E60D98A-CD96-4E2C-AE92-F448C1280126}" presName="Name17" presStyleLbl="parChTrans1D3" presStyleIdx="5" presStyleCnt="6"/>
      <dgm:spPr/>
    </dgm:pt>
    <dgm:pt modelId="{F8B1BDE7-27FE-45D7-A383-52E4A2A0E6AB}" type="pres">
      <dgm:prSet presAssocID="{BC70F7EE-776F-462D-A9AE-2188C8E44C93}" presName="hierRoot3" presStyleCnt="0"/>
      <dgm:spPr/>
    </dgm:pt>
    <dgm:pt modelId="{F79839F4-9D0C-4EFB-9A74-5A86ABF7257F}" type="pres">
      <dgm:prSet presAssocID="{BC70F7EE-776F-462D-A9AE-2188C8E44C93}" presName="composite3" presStyleCnt="0"/>
      <dgm:spPr/>
    </dgm:pt>
    <dgm:pt modelId="{B9DBE179-72AB-4462-984E-3482C94A4ACA}" type="pres">
      <dgm:prSet presAssocID="{BC70F7EE-776F-462D-A9AE-2188C8E44C93}" presName="background3" presStyleLbl="node3" presStyleIdx="5" presStyleCnt="6"/>
      <dgm:spPr>
        <a:xfrm>
          <a:off x="10280360" y="7552594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18A20258-BC92-4CE1-A447-59181F3687CC}" type="pres">
      <dgm:prSet presAssocID="{BC70F7EE-776F-462D-A9AE-2188C8E44C93}" presName="text3" presStyleLbl="fgAcc3" presStyleIdx="5" presStyleCnt="6" custLinFactY="36962" custLinFactNeighborX="-34910" custLinFactNeighborY="100000">
        <dgm:presLayoutVars>
          <dgm:chPref val="3"/>
        </dgm:presLayoutVars>
      </dgm:prSet>
      <dgm:spPr>
        <a:prstGeom prst="roundRect">
          <a:avLst/>
        </a:prstGeom>
      </dgm:spPr>
    </dgm:pt>
    <dgm:pt modelId="{676D400C-5642-416B-AA2B-9A39B43AEEC0}" type="pres">
      <dgm:prSet presAssocID="{BC70F7EE-776F-462D-A9AE-2188C8E44C93}" presName="hierChild4" presStyleCnt="0"/>
      <dgm:spPr/>
    </dgm:pt>
    <dgm:pt modelId="{D102F088-09EB-45C3-B549-20CEED58001A}" type="pres">
      <dgm:prSet presAssocID="{809679FA-FAB4-4E3B-8087-AD86E5DB90E3}" presName="Name10" presStyleLbl="parChTrans1D2" presStyleIdx="2" presStyleCnt="6"/>
      <dgm:spPr/>
    </dgm:pt>
    <dgm:pt modelId="{F595ED47-971A-452C-A50C-58523F13DCAD}" type="pres">
      <dgm:prSet presAssocID="{998D821C-90BA-4BA0-938D-9409DBB79059}" presName="hierRoot2" presStyleCnt="0"/>
      <dgm:spPr/>
    </dgm:pt>
    <dgm:pt modelId="{0A934CB5-8C28-4515-B016-2DA08BE21A42}" type="pres">
      <dgm:prSet presAssocID="{998D821C-90BA-4BA0-938D-9409DBB79059}" presName="composite2" presStyleCnt="0"/>
      <dgm:spPr/>
    </dgm:pt>
    <dgm:pt modelId="{8A20C618-9C99-4ABA-9684-33E1AE5E28C9}" type="pres">
      <dgm:prSet presAssocID="{998D821C-90BA-4BA0-938D-9409DBB79059}" presName="background2" presStyleLbl="node2" presStyleIdx="2" presStyleCnt="6"/>
      <dgm:spPr>
        <a:xfrm>
          <a:off x="7632653" y="4349547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678C1A3A-ECD8-4A7D-9C91-6E46916DD2A1}" type="pres">
      <dgm:prSet presAssocID="{998D821C-90BA-4BA0-938D-9409DBB79059}" presName="text2" presStyleLbl="fgAcc2" presStyleIdx="2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8B837D5E-C97F-4B51-9D8A-84639EC49A5B}" type="pres">
      <dgm:prSet presAssocID="{998D821C-90BA-4BA0-938D-9409DBB79059}" presName="hierChild3" presStyleCnt="0"/>
      <dgm:spPr/>
    </dgm:pt>
    <dgm:pt modelId="{D1870305-5E32-4344-BEEC-3079B30D1275}" type="pres">
      <dgm:prSet presAssocID="{E35F1010-08D1-45C7-BD52-CD39AB878F83}" presName="Name10" presStyleLbl="parChTrans1D2" presStyleIdx="3" presStyleCnt="6"/>
      <dgm:spPr/>
    </dgm:pt>
    <dgm:pt modelId="{BD3F6DD5-C20E-437A-AB90-9D80CFE28A61}" type="pres">
      <dgm:prSet presAssocID="{C4220809-18E5-4CE2-ABE5-0059CAC1DA66}" presName="hierRoot2" presStyleCnt="0"/>
      <dgm:spPr/>
    </dgm:pt>
    <dgm:pt modelId="{2FF8251A-ED7B-4E00-98BE-E322945C2BBF}" type="pres">
      <dgm:prSet presAssocID="{C4220809-18E5-4CE2-ABE5-0059CAC1DA66}" presName="composite2" presStyleCnt="0"/>
      <dgm:spPr/>
    </dgm:pt>
    <dgm:pt modelId="{D13F11EE-D225-4D03-BD62-B98A23DB8339}" type="pres">
      <dgm:prSet presAssocID="{C4220809-18E5-4CE2-ABE5-0059CAC1DA66}" presName="background2" presStyleLbl="node2" presStyleIdx="3" presStyleCnt="6"/>
      <dgm:spPr>
        <a:xfrm>
          <a:off x="9812961" y="4349547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C4D77D79-47C5-497E-B06E-5324E95C094A}" type="pres">
      <dgm:prSet presAssocID="{C4220809-18E5-4CE2-ABE5-0059CAC1DA66}" presName="text2" presStyleLbl="fgAcc2" presStyleIdx="3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22830546-F0E7-476C-9E88-145D6915F895}" type="pres">
      <dgm:prSet presAssocID="{C4220809-18E5-4CE2-ABE5-0059CAC1DA66}" presName="hierChild3" presStyleCnt="0"/>
      <dgm:spPr/>
    </dgm:pt>
    <dgm:pt modelId="{7A493B7B-F783-4994-B747-CF7AE3CCCFEC}" type="pres">
      <dgm:prSet presAssocID="{6CADCFE5-677B-4212-B54D-03A9747C7D57}" presName="Name10" presStyleLbl="parChTrans1D2" presStyleIdx="4" presStyleCnt="6"/>
      <dgm:spPr/>
    </dgm:pt>
    <dgm:pt modelId="{349E9ED2-6DA6-428D-BA45-D831B9FF01DC}" type="pres">
      <dgm:prSet presAssocID="{5078D442-6778-4C49-B7E8-66817CDBEE4F}" presName="hierRoot2" presStyleCnt="0"/>
      <dgm:spPr/>
    </dgm:pt>
    <dgm:pt modelId="{6555E347-E328-4BD7-9799-85B7C1E75456}" type="pres">
      <dgm:prSet presAssocID="{5078D442-6778-4C49-B7E8-66817CDBEE4F}" presName="composite2" presStyleCnt="0"/>
      <dgm:spPr/>
    </dgm:pt>
    <dgm:pt modelId="{47FC68CB-860E-411B-9903-08A6FBD3EBF3}" type="pres">
      <dgm:prSet presAssocID="{5078D442-6778-4C49-B7E8-66817CDBEE4F}" presName="background2" presStyleLbl="node2" presStyleIdx="4" presStyleCnt="6"/>
      <dgm:spPr>
        <a:xfrm>
          <a:off x="16305888" y="4351681"/>
          <a:ext cx="1778124" cy="112910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D9CB7845-B074-4D47-818F-56954940DFE8}" type="pres">
      <dgm:prSet presAssocID="{5078D442-6778-4C49-B7E8-66817CDBEE4F}" presName="text2" presStyleLbl="fgAcc2" presStyleIdx="4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19B1C720-BDAB-412B-8C68-E24D18ABF9E6}" type="pres">
      <dgm:prSet presAssocID="{5078D442-6778-4C49-B7E8-66817CDBEE4F}" presName="hierChild3" presStyleCnt="0"/>
      <dgm:spPr/>
    </dgm:pt>
    <dgm:pt modelId="{0C2251E5-379A-4150-820F-4E54C6A53E3D}" type="pres">
      <dgm:prSet presAssocID="{DB9F94E6-D262-478C-A161-78BFFC9092E7}" presName="Name10" presStyleLbl="parChTrans1D2" presStyleIdx="5" presStyleCnt="6"/>
      <dgm:spPr/>
    </dgm:pt>
    <dgm:pt modelId="{259EB6D9-925A-4458-8555-C50FD0C1A492}" type="pres">
      <dgm:prSet presAssocID="{9043EB76-A2E5-4138-9BDE-89258D5D5553}" presName="hierRoot2" presStyleCnt="0"/>
      <dgm:spPr/>
    </dgm:pt>
    <dgm:pt modelId="{93C7F8B4-7B60-4F1A-B84D-2B32E97C1C6D}" type="pres">
      <dgm:prSet presAssocID="{9043EB76-A2E5-4138-9BDE-89258D5D5553}" presName="composite2" presStyleCnt="0"/>
      <dgm:spPr/>
    </dgm:pt>
    <dgm:pt modelId="{C43603F4-3081-4877-A4DA-E6E423928CA8}" type="pres">
      <dgm:prSet presAssocID="{9043EB76-A2E5-4138-9BDE-89258D5D5553}" presName="background2" presStyleLbl="node2" presStyleIdx="5" presStyleCnt="6"/>
      <dgm:spPr>
        <a:xfrm>
          <a:off x="15335752" y="4295368"/>
          <a:ext cx="1930206" cy="1225681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gm:spPr>
    </dgm:pt>
    <dgm:pt modelId="{4923F08C-F3EA-42E6-9C6A-B0344786D670}" type="pres">
      <dgm:prSet presAssocID="{9043EB76-A2E5-4138-9BDE-89258D5D5553}" presName="text2" presStyleLbl="fgAcc2" presStyleIdx="5" presStyleCnt="6">
        <dgm:presLayoutVars>
          <dgm:chPref val="3"/>
        </dgm:presLayoutVars>
      </dgm:prSet>
      <dgm:spPr>
        <a:xfrm>
          <a:off x="15550219" y="4499112"/>
          <a:ext cx="1930206" cy="1225681"/>
        </a:xfrm>
        <a:prstGeom prst="roundRect">
          <a:avLst>
            <a:gd name="adj" fmla="val 10000"/>
          </a:avLst>
        </a:prstGeom>
      </dgm:spPr>
    </dgm:pt>
    <dgm:pt modelId="{D381AAAB-93CF-488C-BE7E-05C37510FE93}" type="pres">
      <dgm:prSet presAssocID="{9043EB76-A2E5-4138-9BDE-89258D5D5553}" presName="hierChild3" presStyleCnt="0"/>
      <dgm:spPr/>
    </dgm:pt>
  </dgm:ptLst>
  <dgm:cxnLst>
    <dgm:cxn modelId="{214A3F10-0987-4FDE-8C63-72C7B35CAE04}" srcId="{BD6F760B-6B3C-4FEE-8296-C416F98427E1}" destId="{A1A9A3FD-A8CF-40A6-8A50-A130ACBFF53D}" srcOrd="0" destOrd="0" parTransId="{BA1A021B-ED6C-420B-94C7-E9BA36111BA5}" sibTransId="{8DF76725-471A-40B1-831E-8E73390BECEB}"/>
    <dgm:cxn modelId="{679BED16-19FA-404B-B0FB-363B807BB310}" srcId="{9F007AFF-7615-44FE-8C6C-8F685E101524}" destId="{FB5CC3AA-58E8-4073-838E-BC09798DFFB7}" srcOrd="1" destOrd="0" parTransId="{7C79CAAF-EF2C-4BEF-90A3-D043953AD707}" sibTransId="{43019C5F-B4F0-4EA8-AF77-87579C971814}"/>
    <dgm:cxn modelId="{20B9F81A-D38D-4748-A0FA-6B9D9AECCFEA}" type="presOf" srcId="{FB5CC3AA-58E8-4073-838E-BC09798DFFB7}" destId="{426CC702-ADBD-47C8-8545-8F35D8C01E20}" srcOrd="0" destOrd="0" presId="urn:microsoft.com/office/officeart/2005/8/layout/hierarchy1"/>
    <dgm:cxn modelId="{F4EB1824-F079-4F65-9833-07DC3E5D4692}" type="presOf" srcId="{998D821C-90BA-4BA0-938D-9409DBB79059}" destId="{678C1A3A-ECD8-4A7D-9C91-6E46916DD2A1}" srcOrd="0" destOrd="0" presId="urn:microsoft.com/office/officeart/2005/8/layout/hierarchy1"/>
    <dgm:cxn modelId="{5F6B4E24-3B8A-40EC-96B4-8471925D16FD}" srcId="{BD6F760B-6B3C-4FEE-8296-C416F98427E1}" destId="{998D821C-90BA-4BA0-938D-9409DBB79059}" srcOrd="2" destOrd="0" parTransId="{809679FA-FAB4-4E3B-8087-AD86E5DB90E3}" sibTransId="{1D8D15F7-30BC-45F2-9508-1FBE967566CF}"/>
    <dgm:cxn modelId="{0FDB3B2D-D5EF-4F41-99C5-0B5515EA5C7D}" type="presOf" srcId="{91511B25-2B8C-4FC6-A27E-B58CA376457B}" destId="{BCE2482A-83C9-433E-9DD7-66F28EF1FDF3}" srcOrd="0" destOrd="0" presId="urn:microsoft.com/office/officeart/2005/8/layout/hierarchy1"/>
    <dgm:cxn modelId="{C770FD66-7D79-40C3-BD19-F5177AEA5A43}" type="presOf" srcId="{85100ADA-240E-49F4-A1C1-25D2CDAC47CE}" destId="{E1C36B87-E0EB-4306-AAD3-7A8828EB70EC}" srcOrd="0" destOrd="0" presId="urn:microsoft.com/office/officeart/2005/8/layout/hierarchy1"/>
    <dgm:cxn modelId="{E01E386C-8F1D-4409-BEA6-DB74B80F6EF4}" srcId="{BD6F760B-6B3C-4FEE-8296-C416F98427E1}" destId="{5078D442-6778-4C49-B7E8-66817CDBEE4F}" srcOrd="4" destOrd="0" parTransId="{6CADCFE5-677B-4212-B54D-03A9747C7D57}" sibTransId="{D5082F77-277F-44A5-9217-CF4A31AF4EE3}"/>
    <dgm:cxn modelId="{CA7B4C6C-F0FC-4163-B4ED-7CC7D61D8A5F}" srcId="{BD6F760B-6B3C-4FEE-8296-C416F98427E1}" destId="{9043EB76-A2E5-4138-9BDE-89258D5D5553}" srcOrd="5" destOrd="0" parTransId="{DB9F94E6-D262-478C-A161-78BFFC9092E7}" sibTransId="{9B56053E-254B-46EB-A511-B666D0354685}"/>
    <dgm:cxn modelId="{CFD0044F-44C4-4359-B01A-5A2F331336F8}" srcId="{9F007AFF-7615-44FE-8C6C-8F685E101524}" destId="{730220CD-A551-45CB-8E69-BFEC60A57070}" srcOrd="0" destOrd="0" parTransId="{8DD442B6-BE28-49B2-BF68-7599DB6F8B96}" sibTransId="{99E392B1-9541-4912-86EC-DF48532FBEBF}"/>
    <dgm:cxn modelId="{58DC1A71-F06E-401C-9CC8-0AA13BD8F13F}" type="presOf" srcId="{9F007AFF-7615-44FE-8C6C-8F685E101524}" destId="{DDBE09CD-1039-473D-B3E1-A8DDD726727F}" srcOrd="0" destOrd="0" presId="urn:microsoft.com/office/officeart/2005/8/layout/hierarchy1"/>
    <dgm:cxn modelId="{1465F376-C7AC-459D-AEA1-58E25C371805}" type="presOf" srcId="{2E60D98A-CD96-4E2C-AE92-F448C1280126}" destId="{890EF740-4769-44F3-B471-8AFC834AD0A1}" srcOrd="0" destOrd="0" presId="urn:microsoft.com/office/officeart/2005/8/layout/hierarchy1"/>
    <dgm:cxn modelId="{DAC3A884-8C46-4934-A7E7-3633FF148A55}" type="presOf" srcId="{BA1A021B-ED6C-420B-94C7-E9BA36111BA5}" destId="{99F14C6E-217B-44C7-BDD7-92152FE58D35}" srcOrd="0" destOrd="0" presId="urn:microsoft.com/office/officeart/2005/8/layout/hierarchy1"/>
    <dgm:cxn modelId="{85654386-9559-4273-8443-C9DFB270BB9C}" type="presOf" srcId="{8DD442B6-BE28-49B2-BF68-7599DB6F8B96}" destId="{E41420A3-859E-4655-AEB4-D0B763A3DAA2}" srcOrd="0" destOrd="0" presId="urn:microsoft.com/office/officeart/2005/8/layout/hierarchy1"/>
    <dgm:cxn modelId="{C1071696-A14D-4527-92F9-B8C67A400446}" type="presOf" srcId="{DB9F94E6-D262-478C-A161-78BFFC9092E7}" destId="{0C2251E5-379A-4150-820F-4E54C6A53E3D}" srcOrd="0" destOrd="0" presId="urn:microsoft.com/office/officeart/2005/8/layout/hierarchy1"/>
    <dgm:cxn modelId="{5089FF96-3186-4DD1-8652-E34BDB8970F1}" type="presOf" srcId="{6CADCFE5-677B-4212-B54D-03A9747C7D57}" destId="{7A493B7B-F783-4994-B747-CF7AE3CCCFEC}" srcOrd="0" destOrd="0" presId="urn:microsoft.com/office/officeart/2005/8/layout/hierarchy1"/>
    <dgm:cxn modelId="{364DAA99-8F2A-473F-9654-84ABC45D4955}" type="presOf" srcId="{E35F1010-08D1-45C7-BD52-CD39AB878F83}" destId="{D1870305-5E32-4344-BEEC-3079B30D1275}" srcOrd="0" destOrd="0" presId="urn:microsoft.com/office/officeart/2005/8/layout/hierarchy1"/>
    <dgm:cxn modelId="{A90D069F-87E1-4357-98E5-08E8327D7518}" type="presOf" srcId="{730220CD-A551-45CB-8E69-BFEC60A57070}" destId="{47B10D6A-C80D-4531-BD7C-B60A5D7950D8}" srcOrd="0" destOrd="0" presId="urn:microsoft.com/office/officeart/2005/8/layout/hierarchy1"/>
    <dgm:cxn modelId="{B55432AB-68CE-4930-8AEE-C8237A4BB827}" type="presOf" srcId="{FF97FAD2-AD8C-486B-9ED8-4F7DE41696B5}" destId="{7A435CD0-C364-4864-AF08-DC84BC9D3764}" srcOrd="0" destOrd="0" presId="urn:microsoft.com/office/officeart/2005/8/layout/hierarchy1"/>
    <dgm:cxn modelId="{DB2535AD-D0E2-44E8-909C-8DE8B80EC2B7}" type="presOf" srcId="{7CBCA66C-38C3-4FD6-88BB-4AF8FDB5470A}" destId="{3A35D5A5-2F61-415A-8BAA-AD7DEFA17953}" srcOrd="0" destOrd="0" presId="urn:microsoft.com/office/officeart/2005/8/layout/hierarchy1"/>
    <dgm:cxn modelId="{F980AEB4-2E97-4BAB-86BD-E0A62C4FDB2A}" type="presOf" srcId="{BD6F760B-6B3C-4FEE-8296-C416F98427E1}" destId="{89945326-06FF-4982-991E-A89A476842EC}" srcOrd="0" destOrd="0" presId="urn:microsoft.com/office/officeart/2005/8/layout/hierarchy1"/>
    <dgm:cxn modelId="{C837F0B4-D0E0-44B0-9D10-ACA118AC0EC2}" type="presOf" srcId="{6F05D8AD-B08F-4005-A3B6-DC7345615C54}" destId="{58327C49-5E81-4036-84B2-7D2B619729C4}" srcOrd="0" destOrd="0" presId="urn:microsoft.com/office/officeart/2005/8/layout/hierarchy1"/>
    <dgm:cxn modelId="{76D417B9-8156-4689-9C39-CA47AFDE16DD}" type="presOf" srcId="{7C79CAAF-EF2C-4BEF-90A3-D043953AD707}" destId="{5F880A44-FAE9-46EB-96FC-D06AE277B2F2}" srcOrd="0" destOrd="0" presId="urn:microsoft.com/office/officeart/2005/8/layout/hierarchy1"/>
    <dgm:cxn modelId="{A97441BF-517D-40ED-A249-A4F70EE4F42A}" type="presOf" srcId="{9043EB76-A2E5-4138-9BDE-89258D5D5553}" destId="{4923F08C-F3EA-42E6-9C6A-B0344786D670}" srcOrd="0" destOrd="0" presId="urn:microsoft.com/office/officeart/2005/8/layout/hierarchy1"/>
    <dgm:cxn modelId="{B4A7CEC5-ADAC-4937-991F-EEB10206D49B}" type="presOf" srcId="{3D2688FD-63D1-4E8C-BF57-BDF993340E4A}" destId="{C3EC2160-FAD0-4412-96F0-F9A414B40F1D}" srcOrd="0" destOrd="0" presId="urn:microsoft.com/office/officeart/2005/8/layout/hierarchy1"/>
    <dgm:cxn modelId="{75CFE7C5-22CF-4CE8-A084-E43DCE8F8E03}" srcId="{BD6F760B-6B3C-4FEE-8296-C416F98427E1}" destId="{C4220809-18E5-4CE2-ABE5-0059CAC1DA66}" srcOrd="3" destOrd="0" parTransId="{E35F1010-08D1-45C7-BD52-CD39AB878F83}" sibTransId="{67D67477-1ABB-45A7-B0DA-3241BBDABC2F}"/>
    <dgm:cxn modelId="{9B1928C9-0005-4F6F-9A57-B295AAE3A3C5}" srcId="{9F007AFF-7615-44FE-8C6C-8F685E101524}" destId="{0ED841F4-CDC6-45EC-B1F5-C721F13D4F8C}" srcOrd="2" destOrd="0" parTransId="{84612DF8-68C5-48C0-8B5C-BD356EEE68AB}" sibTransId="{A9B65DD7-DC96-4C0F-8298-2C29932F2FB5}"/>
    <dgm:cxn modelId="{7AF9FECD-4D33-4810-BE87-D9C60A9DF46C}" srcId="{9F007AFF-7615-44FE-8C6C-8F685E101524}" destId="{6F05D8AD-B08F-4005-A3B6-DC7345615C54}" srcOrd="4" destOrd="0" parTransId="{85100ADA-240E-49F4-A1C1-25D2CDAC47CE}" sibTransId="{CE8865E0-65EB-4106-996B-BF04582F7C90}"/>
    <dgm:cxn modelId="{0928DAD9-95B8-4DE4-BC99-4712E5D534A0}" type="presOf" srcId="{BC70F7EE-776F-462D-A9AE-2188C8E44C93}" destId="{18A20258-BC92-4CE1-A447-59181F3687CC}" srcOrd="0" destOrd="0" presId="urn:microsoft.com/office/officeart/2005/8/layout/hierarchy1"/>
    <dgm:cxn modelId="{D02BABDA-0F98-4E7B-ACFC-28A27650E54E}" type="presOf" srcId="{809679FA-FAB4-4E3B-8087-AD86E5DB90E3}" destId="{D102F088-09EB-45C3-B549-20CEED58001A}" srcOrd="0" destOrd="0" presId="urn:microsoft.com/office/officeart/2005/8/layout/hierarchy1"/>
    <dgm:cxn modelId="{C2D2B0DD-7F04-41D5-ABAF-451DDC09E23C}" srcId="{91511B25-2B8C-4FC6-A27E-B58CA376457B}" destId="{BD6F760B-6B3C-4FEE-8296-C416F98427E1}" srcOrd="0" destOrd="0" parTransId="{E002D2B3-8674-4757-8887-B6DE1A31FBDB}" sibTransId="{FD374908-B1BE-48BA-A130-C8D5C3F01386}"/>
    <dgm:cxn modelId="{B08CC8E1-BA3C-46B5-9523-032EA28DAD6D}" type="presOf" srcId="{C4220809-18E5-4CE2-ABE5-0059CAC1DA66}" destId="{C4D77D79-47C5-497E-B06E-5324E95C094A}" srcOrd="0" destOrd="0" presId="urn:microsoft.com/office/officeart/2005/8/layout/hierarchy1"/>
    <dgm:cxn modelId="{B2B457E4-85E7-4D8A-830B-D3E0F6963B41}" srcId="{9F007AFF-7615-44FE-8C6C-8F685E101524}" destId="{FF97FAD2-AD8C-486B-9ED8-4F7DE41696B5}" srcOrd="3" destOrd="0" parTransId="{7CBCA66C-38C3-4FD6-88BB-4AF8FDB5470A}" sibTransId="{0081F6EA-882D-4977-9D39-04B8E553311A}"/>
    <dgm:cxn modelId="{95855BE9-1E69-4C95-8E6F-6525E7FF3890}" type="presOf" srcId="{84612DF8-68C5-48C0-8B5C-BD356EEE68AB}" destId="{E781A32E-5866-418E-8FEF-DD2E535E7256}" srcOrd="0" destOrd="0" presId="urn:microsoft.com/office/officeart/2005/8/layout/hierarchy1"/>
    <dgm:cxn modelId="{CA8E83F0-EEA8-40FF-A893-2276A647956E}" srcId="{9F007AFF-7615-44FE-8C6C-8F685E101524}" destId="{BC70F7EE-776F-462D-A9AE-2188C8E44C93}" srcOrd="5" destOrd="0" parTransId="{2E60D98A-CD96-4E2C-AE92-F448C1280126}" sibTransId="{959B3A1F-6FE5-41D9-8948-CD714D24A6A8}"/>
    <dgm:cxn modelId="{CA963DF1-FBE5-4BC1-86C4-5AE45B33EE83}" type="presOf" srcId="{A1A9A3FD-A8CF-40A6-8A50-A130ACBFF53D}" destId="{C2E853EA-EA98-400E-85C8-56DB436F1297}" srcOrd="0" destOrd="0" presId="urn:microsoft.com/office/officeart/2005/8/layout/hierarchy1"/>
    <dgm:cxn modelId="{A615BDF2-A449-416B-A5F2-B58C0816C804}" type="presOf" srcId="{5078D442-6778-4C49-B7E8-66817CDBEE4F}" destId="{D9CB7845-B074-4D47-818F-56954940DFE8}" srcOrd="0" destOrd="0" presId="urn:microsoft.com/office/officeart/2005/8/layout/hierarchy1"/>
    <dgm:cxn modelId="{95B035F7-F03C-4FB8-9B40-869BCFB9FC7D}" srcId="{BD6F760B-6B3C-4FEE-8296-C416F98427E1}" destId="{9F007AFF-7615-44FE-8C6C-8F685E101524}" srcOrd="1" destOrd="0" parTransId="{3D2688FD-63D1-4E8C-BF57-BDF993340E4A}" sibTransId="{748CA0BD-28CF-46CF-AB3E-47B8C986CF13}"/>
    <dgm:cxn modelId="{C1550EFD-8ACD-4439-89BE-B23F89D9BB79}" type="presOf" srcId="{0ED841F4-CDC6-45EC-B1F5-C721F13D4F8C}" destId="{D8F2BAA3-C004-43F4-B0AB-C7742C1E91F4}" srcOrd="0" destOrd="0" presId="urn:microsoft.com/office/officeart/2005/8/layout/hierarchy1"/>
    <dgm:cxn modelId="{25AC6828-986C-4DC2-BD06-5DA2D9262613}" type="presParOf" srcId="{BCE2482A-83C9-433E-9DD7-66F28EF1FDF3}" destId="{B28FDECA-A8F1-4A47-A4CE-8931B5708E70}" srcOrd="0" destOrd="0" presId="urn:microsoft.com/office/officeart/2005/8/layout/hierarchy1"/>
    <dgm:cxn modelId="{2497DF12-E201-453B-B3C3-5CB7FABEB44D}" type="presParOf" srcId="{B28FDECA-A8F1-4A47-A4CE-8931B5708E70}" destId="{C8100DA8-1D34-403C-9889-28F579A0C154}" srcOrd="0" destOrd="0" presId="urn:microsoft.com/office/officeart/2005/8/layout/hierarchy1"/>
    <dgm:cxn modelId="{4818D4A4-69B2-45E9-9851-DB08EEDEC90D}" type="presParOf" srcId="{C8100DA8-1D34-403C-9889-28F579A0C154}" destId="{210D8A06-4B00-42B1-B827-C49BB1FC9A26}" srcOrd="0" destOrd="0" presId="urn:microsoft.com/office/officeart/2005/8/layout/hierarchy1"/>
    <dgm:cxn modelId="{380A061C-E6BC-4383-BEFA-31873E5AB28A}" type="presParOf" srcId="{C8100DA8-1D34-403C-9889-28F579A0C154}" destId="{89945326-06FF-4982-991E-A89A476842EC}" srcOrd="1" destOrd="0" presId="urn:microsoft.com/office/officeart/2005/8/layout/hierarchy1"/>
    <dgm:cxn modelId="{93000053-2DFE-4417-8737-A323476F1872}" type="presParOf" srcId="{B28FDECA-A8F1-4A47-A4CE-8931B5708E70}" destId="{01FE2072-693D-41C4-9FDB-CC5BAA3A8DEE}" srcOrd="1" destOrd="0" presId="urn:microsoft.com/office/officeart/2005/8/layout/hierarchy1"/>
    <dgm:cxn modelId="{4EF68A4D-B565-4D89-9F9B-2FD1A466815A}" type="presParOf" srcId="{01FE2072-693D-41C4-9FDB-CC5BAA3A8DEE}" destId="{99F14C6E-217B-44C7-BDD7-92152FE58D35}" srcOrd="0" destOrd="0" presId="urn:microsoft.com/office/officeart/2005/8/layout/hierarchy1"/>
    <dgm:cxn modelId="{0A377690-FB5F-4D54-BF75-738C06C51F9F}" type="presParOf" srcId="{01FE2072-693D-41C4-9FDB-CC5BAA3A8DEE}" destId="{C44426A7-CA6C-4F83-8A4B-7AD9E313D650}" srcOrd="1" destOrd="0" presId="urn:microsoft.com/office/officeart/2005/8/layout/hierarchy1"/>
    <dgm:cxn modelId="{1FDA387A-C830-4D4D-B376-8D0C59F2EDEC}" type="presParOf" srcId="{C44426A7-CA6C-4F83-8A4B-7AD9E313D650}" destId="{F99A1FEE-E2C2-4820-87DF-FEC8E49BB897}" srcOrd="0" destOrd="0" presId="urn:microsoft.com/office/officeart/2005/8/layout/hierarchy1"/>
    <dgm:cxn modelId="{5175597D-B3EA-47CA-B492-9E24AFD4E289}" type="presParOf" srcId="{F99A1FEE-E2C2-4820-87DF-FEC8E49BB897}" destId="{224A3ED7-67D3-41DB-B2E2-DC2407DA2E43}" srcOrd="0" destOrd="0" presId="urn:microsoft.com/office/officeart/2005/8/layout/hierarchy1"/>
    <dgm:cxn modelId="{389A11D7-AD5B-4E12-85FE-50B74A0128C0}" type="presParOf" srcId="{F99A1FEE-E2C2-4820-87DF-FEC8E49BB897}" destId="{C2E853EA-EA98-400E-85C8-56DB436F1297}" srcOrd="1" destOrd="0" presId="urn:microsoft.com/office/officeart/2005/8/layout/hierarchy1"/>
    <dgm:cxn modelId="{7C55CD7E-1AB3-46BA-A6E8-177DA3E681F2}" type="presParOf" srcId="{C44426A7-CA6C-4F83-8A4B-7AD9E313D650}" destId="{698C4FB9-A784-44D6-B788-7ACB5EA9831B}" srcOrd="1" destOrd="0" presId="urn:microsoft.com/office/officeart/2005/8/layout/hierarchy1"/>
    <dgm:cxn modelId="{EE32A6AC-7B7E-4CBF-8CFF-B96ACF75D8EF}" type="presParOf" srcId="{01FE2072-693D-41C4-9FDB-CC5BAA3A8DEE}" destId="{C3EC2160-FAD0-4412-96F0-F9A414B40F1D}" srcOrd="2" destOrd="0" presId="urn:microsoft.com/office/officeart/2005/8/layout/hierarchy1"/>
    <dgm:cxn modelId="{63E58255-B403-493A-AC3F-0542B95C268F}" type="presParOf" srcId="{01FE2072-693D-41C4-9FDB-CC5BAA3A8DEE}" destId="{53BB847D-08B8-48AC-B6BC-117BD2D63635}" srcOrd="3" destOrd="0" presId="urn:microsoft.com/office/officeart/2005/8/layout/hierarchy1"/>
    <dgm:cxn modelId="{70A15B60-590F-41D0-81F3-7AACD4FD17F2}" type="presParOf" srcId="{53BB847D-08B8-48AC-B6BC-117BD2D63635}" destId="{F6812FC9-909D-4FC1-948A-56C78626FB19}" srcOrd="0" destOrd="0" presId="urn:microsoft.com/office/officeart/2005/8/layout/hierarchy1"/>
    <dgm:cxn modelId="{ECCBF849-53F7-4943-896D-F7FEE73FFFD4}" type="presParOf" srcId="{F6812FC9-909D-4FC1-948A-56C78626FB19}" destId="{07B7F726-2CF4-44C6-91BD-4B335FE4B478}" srcOrd="0" destOrd="0" presId="urn:microsoft.com/office/officeart/2005/8/layout/hierarchy1"/>
    <dgm:cxn modelId="{B9FFE0E7-3584-40E7-9CD4-B6F96D4B7458}" type="presParOf" srcId="{F6812FC9-909D-4FC1-948A-56C78626FB19}" destId="{DDBE09CD-1039-473D-B3E1-A8DDD726727F}" srcOrd="1" destOrd="0" presId="urn:microsoft.com/office/officeart/2005/8/layout/hierarchy1"/>
    <dgm:cxn modelId="{A7D0B1D7-16A1-4A36-AB9D-C87C9310604D}" type="presParOf" srcId="{53BB847D-08B8-48AC-B6BC-117BD2D63635}" destId="{F3D800A9-3EC2-43D8-A3B0-60EB98D20FAD}" srcOrd="1" destOrd="0" presId="urn:microsoft.com/office/officeart/2005/8/layout/hierarchy1"/>
    <dgm:cxn modelId="{B5F9072E-BC42-4E9A-893D-044EF53B96A3}" type="presParOf" srcId="{F3D800A9-3EC2-43D8-A3B0-60EB98D20FAD}" destId="{E41420A3-859E-4655-AEB4-D0B763A3DAA2}" srcOrd="0" destOrd="0" presId="urn:microsoft.com/office/officeart/2005/8/layout/hierarchy1"/>
    <dgm:cxn modelId="{5425D243-5071-4474-B4B8-8FFB5C4E5B13}" type="presParOf" srcId="{F3D800A9-3EC2-43D8-A3B0-60EB98D20FAD}" destId="{D8E219ED-7135-4AFB-95A1-26B223529CC0}" srcOrd="1" destOrd="0" presId="urn:microsoft.com/office/officeart/2005/8/layout/hierarchy1"/>
    <dgm:cxn modelId="{46320254-7689-4E57-9FFF-B618DFB54E82}" type="presParOf" srcId="{D8E219ED-7135-4AFB-95A1-26B223529CC0}" destId="{8D220BCB-F854-449F-AB96-C3DADF2C0629}" srcOrd="0" destOrd="0" presId="urn:microsoft.com/office/officeart/2005/8/layout/hierarchy1"/>
    <dgm:cxn modelId="{410CCE6C-D3F0-48B5-8331-2B1499FF114E}" type="presParOf" srcId="{8D220BCB-F854-449F-AB96-C3DADF2C0629}" destId="{0EA2283F-9288-4BFF-BD89-2D8A39622C46}" srcOrd="0" destOrd="0" presId="urn:microsoft.com/office/officeart/2005/8/layout/hierarchy1"/>
    <dgm:cxn modelId="{3BE13A1C-4143-41C6-A09E-0F408172EBC2}" type="presParOf" srcId="{8D220BCB-F854-449F-AB96-C3DADF2C0629}" destId="{47B10D6A-C80D-4531-BD7C-B60A5D7950D8}" srcOrd="1" destOrd="0" presId="urn:microsoft.com/office/officeart/2005/8/layout/hierarchy1"/>
    <dgm:cxn modelId="{B2B18D74-4315-4276-90E8-D853326DA7D3}" type="presParOf" srcId="{D8E219ED-7135-4AFB-95A1-26B223529CC0}" destId="{3B635070-EC9A-466A-B2BB-4822B1C92673}" srcOrd="1" destOrd="0" presId="urn:microsoft.com/office/officeart/2005/8/layout/hierarchy1"/>
    <dgm:cxn modelId="{F716A20E-B323-4973-8FC8-A31883C8BC01}" type="presParOf" srcId="{F3D800A9-3EC2-43D8-A3B0-60EB98D20FAD}" destId="{5F880A44-FAE9-46EB-96FC-D06AE277B2F2}" srcOrd="2" destOrd="0" presId="urn:microsoft.com/office/officeart/2005/8/layout/hierarchy1"/>
    <dgm:cxn modelId="{423F9309-6B56-400D-85E3-C8DFDC939F3D}" type="presParOf" srcId="{F3D800A9-3EC2-43D8-A3B0-60EB98D20FAD}" destId="{3A44BC18-D352-4757-AA9F-B8804BCACBF5}" srcOrd="3" destOrd="0" presId="urn:microsoft.com/office/officeart/2005/8/layout/hierarchy1"/>
    <dgm:cxn modelId="{F71885E7-3ACB-441A-B6D7-7281617DACFA}" type="presParOf" srcId="{3A44BC18-D352-4757-AA9F-B8804BCACBF5}" destId="{BF328AE6-5D97-4D24-96F4-95C7683D3613}" srcOrd="0" destOrd="0" presId="urn:microsoft.com/office/officeart/2005/8/layout/hierarchy1"/>
    <dgm:cxn modelId="{0D517604-B101-4BCD-AC90-3077A096EF4A}" type="presParOf" srcId="{BF328AE6-5D97-4D24-96F4-95C7683D3613}" destId="{79E85204-FE06-4428-BA6F-0F316F80BAE7}" srcOrd="0" destOrd="0" presId="urn:microsoft.com/office/officeart/2005/8/layout/hierarchy1"/>
    <dgm:cxn modelId="{CAE98AEE-BFFE-4890-BF64-663DF1A23047}" type="presParOf" srcId="{BF328AE6-5D97-4D24-96F4-95C7683D3613}" destId="{426CC702-ADBD-47C8-8545-8F35D8C01E20}" srcOrd="1" destOrd="0" presId="urn:microsoft.com/office/officeart/2005/8/layout/hierarchy1"/>
    <dgm:cxn modelId="{591399A8-02DF-4058-8CC4-57BD65545FA0}" type="presParOf" srcId="{3A44BC18-D352-4757-AA9F-B8804BCACBF5}" destId="{128B4A9B-C29D-4831-A8AE-986CBFF76AFB}" srcOrd="1" destOrd="0" presId="urn:microsoft.com/office/officeart/2005/8/layout/hierarchy1"/>
    <dgm:cxn modelId="{8DE341D5-45F6-4B5D-9169-060C3CAEEE0E}" type="presParOf" srcId="{F3D800A9-3EC2-43D8-A3B0-60EB98D20FAD}" destId="{E781A32E-5866-418E-8FEF-DD2E535E7256}" srcOrd="4" destOrd="0" presId="urn:microsoft.com/office/officeart/2005/8/layout/hierarchy1"/>
    <dgm:cxn modelId="{B3308CF2-D8BA-4594-A6C8-D3470A4041C9}" type="presParOf" srcId="{F3D800A9-3EC2-43D8-A3B0-60EB98D20FAD}" destId="{E676E6A7-E0A0-475F-A687-398042D3728D}" srcOrd="5" destOrd="0" presId="urn:microsoft.com/office/officeart/2005/8/layout/hierarchy1"/>
    <dgm:cxn modelId="{F1A791BA-A454-4225-877C-72B70D2A333B}" type="presParOf" srcId="{E676E6A7-E0A0-475F-A687-398042D3728D}" destId="{BDBDB7F4-50F5-4A3C-B77E-102F12F46397}" srcOrd="0" destOrd="0" presId="urn:microsoft.com/office/officeart/2005/8/layout/hierarchy1"/>
    <dgm:cxn modelId="{3E978D09-5684-4389-AEB0-AD55F6AE3CBC}" type="presParOf" srcId="{BDBDB7F4-50F5-4A3C-B77E-102F12F46397}" destId="{1CB62F21-0C4A-4E87-AC61-2024A9751796}" srcOrd="0" destOrd="0" presId="urn:microsoft.com/office/officeart/2005/8/layout/hierarchy1"/>
    <dgm:cxn modelId="{38EEBDBC-B64C-465B-ADF5-E1F32E4C1477}" type="presParOf" srcId="{BDBDB7F4-50F5-4A3C-B77E-102F12F46397}" destId="{D8F2BAA3-C004-43F4-B0AB-C7742C1E91F4}" srcOrd="1" destOrd="0" presId="urn:microsoft.com/office/officeart/2005/8/layout/hierarchy1"/>
    <dgm:cxn modelId="{453859FB-F54E-41AC-BB35-933DB23A4677}" type="presParOf" srcId="{E676E6A7-E0A0-475F-A687-398042D3728D}" destId="{8FC29023-C061-4161-9A82-DE97133B77AD}" srcOrd="1" destOrd="0" presId="urn:microsoft.com/office/officeart/2005/8/layout/hierarchy1"/>
    <dgm:cxn modelId="{1DBE159C-1DA3-4668-A624-0BAAE23B00BC}" type="presParOf" srcId="{F3D800A9-3EC2-43D8-A3B0-60EB98D20FAD}" destId="{3A35D5A5-2F61-415A-8BAA-AD7DEFA17953}" srcOrd="6" destOrd="0" presId="urn:microsoft.com/office/officeart/2005/8/layout/hierarchy1"/>
    <dgm:cxn modelId="{781DDB58-652F-4EF3-8AC1-AC7C15491EC0}" type="presParOf" srcId="{F3D800A9-3EC2-43D8-A3B0-60EB98D20FAD}" destId="{3279C922-FAC2-48E4-AFF3-E2907EA3D59D}" srcOrd="7" destOrd="0" presId="urn:microsoft.com/office/officeart/2005/8/layout/hierarchy1"/>
    <dgm:cxn modelId="{60B0FFBE-AF08-4709-9D99-4FEDFE4110EC}" type="presParOf" srcId="{3279C922-FAC2-48E4-AFF3-E2907EA3D59D}" destId="{2F93D399-34DD-4546-9BC8-A712C0FD6232}" srcOrd="0" destOrd="0" presId="urn:microsoft.com/office/officeart/2005/8/layout/hierarchy1"/>
    <dgm:cxn modelId="{8D0B931A-7D15-4C77-A224-6CAE06437406}" type="presParOf" srcId="{2F93D399-34DD-4546-9BC8-A712C0FD6232}" destId="{2F56E478-D97E-4D60-9054-D86A5B322646}" srcOrd="0" destOrd="0" presId="urn:microsoft.com/office/officeart/2005/8/layout/hierarchy1"/>
    <dgm:cxn modelId="{BD3A498B-C5DF-4297-9D88-EE874CA0A98D}" type="presParOf" srcId="{2F93D399-34DD-4546-9BC8-A712C0FD6232}" destId="{7A435CD0-C364-4864-AF08-DC84BC9D3764}" srcOrd="1" destOrd="0" presId="urn:microsoft.com/office/officeart/2005/8/layout/hierarchy1"/>
    <dgm:cxn modelId="{29BAF1E7-F4A1-4978-BB9A-EA0737941A4D}" type="presParOf" srcId="{3279C922-FAC2-48E4-AFF3-E2907EA3D59D}" destId="{E9146896-EB84-4C61-9F59-80E561F2934A}" srcOrd="1" destOrd="0" presId="urn:microsoft.com/office/officeart/2005/8/layout/hierarchy1"/>
    <dgm:cxn modelId="{9DC7BC4F-A0FE-478E-B455-2F738958EAA7}" type="presParOf" srcId="{F3D800A9-3EC2-43D8-A3B0-60EB98D20FAD}" destId="{E1C36B87-E0EB-4306-AAD3-7A8828EB70EC}" srcOrd="8" destOrd="0" presId="urn:microsoft.com/office/officeart/2005/8/layout/hierarchy1"/>
    <dgm:cxn modelId="{3A5D3B8D-01B5-4DE3-B857-C602E6BF6465}" type="presParOf" srcId="{F3D800A9-3EC2-43D8-A3B0-60EB98D20FAD}" destId="{66857365-4404-487C-BA29-F1B188738962}" srcOrd="9" destOrd="0" presId="urn:microsoft.com/office/officeart/2005/8/layout/hierarchy1"/>
    <dgm:cxn modelId="{4E1C4191-7721-4B60-AE52-696F73BC8F66}" type="presParOf" srcId="{66857365-4404-487C-BA29-F1B188738962}" destId="{C5BFC931-C455-4B46-8BF3-AC221E8B609C}" srcOrd="0" destOrd="0" presId="urn:microsoft.com/office/officeart/2005/8/layout/hierarchy1"/>
    <dgm:cxn modelId="{32881B8D-4C7F-4B74-B869-94074D546144}" type="presParOf" srcId="{C5BFC931-C455-4B46-8BF3-AC221E8B609C}" destId="{3D7D034F-6FB3-4668-BA41-02E1BC01D22F}" srcOrd="0" destOrd="0" presId="urn:microsoft.com/office/officeart/2005/8/layout/hierarchy1"/>
    <dgm:cxn modelId="{57A256DB-1717-4720-B261-4277374FECE8}" type="presParOf" srcId="{C5BFC931-C455-4B46-8BF3-AC221E8B609C}" destId="{58327C49-5E81-4036-84B2-7D2B619729C4}" srcOrd="1" destOrd="0" presId="urn:microsoft.com/office/officeart/2005/8/layout/hierarchy1"/>
    <dgm:cxn modelId="{FF565367-2F32-4E5E-A3B2-547DAC0F69F4}" type="presParOf" srcId="{66857365-4404-487C-BA29-F1B188738962}" destId="{182B6368-8CF7-4BBB-BF0B-8155137BF244}" srcOrd="1" destOrd="0" presId="urn:microsoft.com/office/officeart/2005/8/layout/hierarchy1"/>
    <dgm:cxn modelId="{9CE81904-3477-4FA9-8192-3C966100E991}" type="presParOf" srcId="{F3D800A9-3EC2-43D8-A3B0-60EB98D20FAD}" destId="{890EF740-4769-44F3-B471-8AFC834AD0A1}" srcOrd="10" destOrd="0" presId="urn:microsoft.com/office/officeart/2005/8/layout/hierarchy1"/>
    <dgm:cxn modelId="{94526EB4-14FB-40B9-8F0B-A43686B23A32}" type="presParOf" srcId="{F3D800A9-3EC2-43D8-A3B0-60EB98D20FAD}" destId="{F8B1BDE7-27FE-45D7-A383-52E4A2A0E6AB}" srcOrd="11" destOrd="0" presId="urn:microsoft.com/office/officeart/2005/8/layout/hierarchy1"/>
    <dgm:cxn modelId="{43BFD341-7AA5-4787-9929-162DFA0176A0}" type="presParOf" srcId="{F8B1BDE7-27FE-45D7-A383-52E4A2A0E6AB}" destId="{F79839F4-9D0C-4EFB-9A74-5A86ABF7257F}" srcOrd="0" destOrd="0" presId="urn:microsoft.com/office/officeart/2005/8/layout/hierarchy1"/>
    <dgm:cxn modelId="{E2D9D878-E325-4817-9478-AD25762B0959}" type="presParOf" srcId="{F79839F4-9D0C-4EFB-9A74-5A86ABF7257F}" destId="{B9DBE179-72AB-4462-984E-3482C94A4ACA}" srcOrd="0" destOrd="0" presId="urn:microsoft.com/office/officeart/2005/8/layout/hierarchy1"/>
    <dgm:cxn modelId="{EE76FB0C-F31C-4397-85EC-AE4F2259F10D}" type="presParOf" srcId="{F79839F4-9D0C-4EFB-9A74-5A86ABF7257F}" destId="{18A20258-BC92-4CE1-A447-59181F3687CC}" srcOrd="1" destOrd="0" presId="urn:microsoft.com/office/officeart/2005/8/layout/hierarchy1"/>
    <dgm:cxn modelId="{EEAFE9D9-BE65-4F83-9ABB-DC3F920ED9BD}" type="presParOf" srcId="{F8B1BDE7-27FE-45D7-A383-52E4A2A0E6AB}" destId="{676D400C-5642-416B-AA2B-9A39B43AEEC0}" srcOrd="1" destOrd="0" presId="urn:microsoft.com/office/officeart/2005/8/layout/hierarchy1"/>
    <dgm:cxn modelId="{5E50468B-9BF7-4B31-A6F4-F93BAFCC80A5}" type="presParOf" srcId="{01FE2072-693D-41C4-9FDB-CC5BAA3A8DEE}" destId="{D102F088-09EB-45C3-B549-20CEED58001A}" srcOrd="4" destOrd="0" presId="urn:microsoft.com/office/officeart/2005/8/layout/hierarchy1"/>
    <dgm:cxn modelId="{07EAC7CD-02C7-4E80-A251-7B4F8C5558DB}" type="presParOf" srcId="{01FE2072-693D-41C4-9FDB-CC5BAA3A8DEE}" destId="{F595ED47-971A-452C-A50C-58523F13DCAD}" srcOrd="5" destOrd="0" presId="urn:microsoft.com/office/officeart/2005/8/layout/hierarchy1"/>
    <dgm:cxn modelId="{4E2C0825-CA53-4B60-98D3-4C36E8A48647}" type="presParOf" srcId="{F595ED47-971A-452C-A50C-58523F13DCAD}" destId="{0A934CB5-8C28-4515-B016-2DA08BE21A42}" srcOrd="0" destOrd="0" presId="urn:microsoft.com/office/officeart/2005/8/layout/hierarchy1"/>
    <dgm:cxn modelId="{9CD077E2-42A9-4E77-B414-E021D43E6F8F}" type="presParOf" srcId="{0A934CB5-8C28-4515-B016-2DA08BE21A42}" destId="{8A20C618-9C99-4ABA-9684-33E1AE5E28C9}" srcOrd="0" destOrd="0" presId="urn:microsoft.com/office/officeart/2005/8/layout/hierarchy1"/>
    <dgm:cxn modelId="{3CDB6141-B847-41A4-AF65-66A0884A1101}" type="presParOf" srcId="{0A934CB5-8C28-4515-B016-2DA08BE21A42}" destId="{678C1A3A-ECD8-4A7D-9C91-6E46916DD2A1}" srcOrd="1" destOrd="0" presId="urn:microsoft.com/office/officeart/2005/8/layout/hierarchy1"/>
    <dgm:cxn modelId="{8CC4B475-38BC-4518-84F3-598F27F7C28D}" type="presParOf" srcId="{F595ED47-971A-452C-A50C-58523F13DCAD}" destId="{8B837D5E-C97F-4B51-9D8A-84639EC49A5B}" srcOrd="1" destOrd="0" presId="urn:microsoft.com/office/officeart/2005/8/layout/hierarchy1"/>
    <dgm:cxn modelId="{38E4B29D-8250-4B93-A210-E417CFCF40D8}" type="presParOf" srcId="{01FE2072-693D-41C4-9FDB-CC5BAA3A8DEE}" destId="{D1870305-5E32-4344-BEEC-3079B30D1275}" srcOrd="6" destOrd="0" presId="urn:microsoft.com/office/officeart/2005/8/layout/hierarchy1"/>
    <dgm:cxn modelId="{45D2A29C-2BFE-44DB-84E2-9F1101FB433A}" type="presParOf" srcId="{01FE2072-693D-41C4-9FDB-CC5BAA3A8DEE}" destId="{BD3F6DD5-C20E-437A-AB90-9D80CFE28A61}" srcOrd="7" destOrd="0" presId="urn:microsoft.com/office/officeart/2005/8/layout/hierarchy1"/>
    <dgm:cxn modelId="{E087D289-C7E9-4BD9-AAEF-D67103528A98}" type="presParOf" srcId="{BD3F6DD5-C20E-437A-AB90-9D80CFE28A61}" destId="{2FF8251A-ED7B-4E00-98BE-E322945C2BBF}" srcOrd="0" destOrd="0" presId="urn:microsoft.com/office/officeart/2005/8/layout/hierarchy1"/>
    <dgm:cxn modelId="{633B3CDD-065D-45C0-84A7-B823916EDDAE}" type="presParOf" srcId="{2FF8251A-ED7B-4E00-98BE-E322945C2BBF}" destId="{D13F11EE-D225-4D03-BD62-B98A23DB8339}" srcOrd="0" destOrd="0" presId="urn:microsoft.com/office/officeart/2005/8/layout/hierarchy1"/>
    <dgm:cxn modelId="{AB2FF6FA-A1AE-4F48-A48B-40354595D640}" type="presParOf" srcId="{2FF8251A-ED7B-4E00-98BE-E322945C2BBF}" destId="{C4D77D79-47C5-497E-B06E-5324E95C094A}" srcOrd="1" destOrd="0" presId="urn:microsoft.com/office/officeart/2005/8/layout/hierarchy1"/>
    <dgm:cxn modelId="{D9AD82E5-1C7E-436C-954B-B1BAA7F5643B}" type="presParOf" srcId="{BD3F6DD5-C20E-437A-AB90-9D80CFE28A61}" destId="{22830546-F0E7-476C-9E88-145D6915F895}" srcOrd="1" destOrd="0" presId="urn:microsoft.com/office/officeart/2005/8/layout/hierarchy1"/>
    <dgm:cxn modelId="{64B75542-9B6B-4E7A-BC00-03C4EAB37FFD}" type="presParOf" srcId="{01FE2072-693D-41C4-9FDB-CC5BAA3A8DEE}" destId="{7A493B7B-F783-4994-B747-CF7AE3CCCFEC}" srcOrd="8" destOrd="0" presId="urn:microsoft.com/office/officeart/2005/8/layout/hierarchy1"/>
    <dgm:cxn modelId="{C5D02678-0C05-4D51-8E6D-7046C4ED3DE7}" type="presParOf" srcId="{01FE2072-693D-41C4-9FDB-CC5BAA3A8DEE}" destId="{349E9ED2-6DA6-428D-BA45-D831B9FF01DC}" srcOrd="9" destOrd="0" presId="urn:microsoft.com/office/officeart/2005/8/layout/hierarchy1"/>
    <dgm:cxn modelId="{25F34E16-08E0-4093-9AD8-2DF202317C52}" type="presParOf" srcId="{349E9ED2-6DA6-428D-BA45-D831B9FF01DC}" destId="{6555E347-E328-4BD7-9799-85B7C1E75456}" srcOrd="0" destOrd="0" presId="urn:microsoft.com/office/officeart/2005/8/layout/hierarchy1"/>
    <dgm:cxn modelId="{729F0762-C0ED-4E2D-A8F0-80729952C1D0}" type="presParOf" srcId="{6555E347-E328-4BD7-9799-85B7C1E75456}" destId="{47FC68CB-860E-411B-9903-08A6FBD3EBF3}" srcOrd="0" destOrd="0" presId="urn:microsoft.com/office/officeart/2005/8/layout/hierarchy1"/>
    <dgm:cxn modelId="{92A8D8B9-C189-4F70-A7BC-80A0C62280CE}" type="presParOf" srcId="{6555E347-E328-4BD7-9799-85B7C1E75456}" destId="{D9CB7845-B074-4D47-818F-56954940DFE8}" srcOrd="1" destOrd="0" presId="urn:microsoft.com/office/officeart/2005/8/layout/hierarchy1"/>
    <dgm:cxn modelId="{8F003703-5CF0-448C-9F39-195FB3E45EF4}" type="presParOf" srcId="{349E9ED2-6DA6-428D-BA45-D831B9FF01DC}" destId="{19B1C720-BDAB-412B-8C68-E24D18ABF9E6}" srcOrd="1" destOrd="0" presId="urn:microsoft.com/office/officeart/2005/8/layout/hierarchy1"/>
    <dgm:cxn modelId="{9DE75D2D-9F4E-419C-BE95-2BD3319D8F61}" type="presParOf" srcId="{01FE2072-693D-41C4-9FDB-CC5BAA3A8DEE}" destId="{0C2251E5-379A-4150-820F-4E54C6A53E3D}" srcOrd="10" destOrd="0" presId="urn:microsoft.com/office/officeart/2005/8/layout/hierarchy1"/>
    <dgm:cxn modelId="{C52D6C48-E4F6-4331-A837-6E188F20CD0A}" type="presParOf" srcId="{01FE2072-693D-41C4-9FDB-CC5BAA3A8DEE}" destId="{259EB6D9-925A-4458-8555-C50FD0C1A492}" srcOrd="11" destOrd="0" presId="urn:microsoft.com/office/officeart/2005/8/layout/hierarchy1"/>
    <dgm:cxn modelId="{AFF1C273-63EF-4625-93B8-C66B234FFF93}" type="presParOf" srcId="{259EB6D9-925A-4458-8555-C50FD0C1A492}" destId="{93C7F8B4-7B60-4F1A-B84D-2B32E97C1C6D}" srcOrd="0" destOrd="0" presId="urn:microsoft.com/office/officeart/2005/8/layout/hierarchy1"/>
    <dgm:cxn modelId="{E4CB02E4-B708-4E4F-8A1A-26D262E6FF97}" type="presParOf" srcId="{93C7F8B4-7B60-4F1A-B84D-2B32E97C1C6D}" destId="{C43603F4-3081-4877-A4DA-E6E423928CA8}" srcOrd="0" destOrd="0" presId="urn:microsoft.com/office/officeart/2005/8/layout/hierarchy1"/>
    <dgm:cxn modelId="{D8899C4B-9912-4AC6-9ED6-CEC4A2E33220}" type="presParOf" srcId="{93C7F8B4-7B60-4F1A-B84D-2B32E97C1C6D}" destId="{4923F08C-F3EA-42E6-9C6A-B0344786D670}" srcOrd="1" destOrd="0" presId="urn:microsoft.com/office/officeart/2005/8/layout/hierarchy1"/>
    <dgm:cxn modelId="{4A1A8EE0-E11A-4B5A-AB4B-D774E95C7A36}" type="presParOf" srcId="{259EB6D9-925A-4458-8555-C50FD0C1A492}" destId="{D381AAAB-93CF-488C-BE7E-05C37510FE9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511B25-2B8C-4FC6-A27E-B58CA376457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D6F760B-6B3C-4FEE-8296-C416F98427E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dgm:style>
      </dgm:prSet>
      <dgm:spPr>
        <a:noFill/>
        <a:ln w="25400" cap="flat" cmpd="sng" algn="ctr">
          <a:solidFill>
            <a:schemeClr val="bg1"/>
          </a:solidFill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n-US" sz="2000" b="1" i="1" u="none" strike="noStrike" kern="1200" cap="none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Estructuras de Control</a:t>
          </a:r>
        </a:p>
      </dgm:t>
    </dgm:pt>
    <dgm:pt modelId="{FD374908-B1BE-48BA-A130-C8D5C3F01386}" type="sibTrans" cxnId="{C2D2B0DD-7F04-41D5-ABAF-451DDC09E23C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E002D2B3-8674-4757-8887-B6DE1A31FBDB}" type="parTrans" cxnId="{C2D2B0DD-7F04-41D5-ABAF-451DDC09E23C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A1A9A3FD-A8CF-40A6-8A50-A130ACBFF53D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Estructuras de Control Lógico</a:t>
          </a:r>
        </a:p>
      </dgm:t>
    </dgm:pt>
    <dgm:pt modelId="{8DF76725-471A-40B1-831E-8E73390BECEB}" type="sibTrans" cxnId="{214A3F10-0987-4FDE-8C63-72C7B35CAE04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BA1A021B-ED6C-420B-94C7-E9BA36111BA5}" type="parTrans" cxnId="{214A3F10-0987-4FDE-8C63-72C7B35CAE04}">
      <dgm:prSet/>
      <dgm:spPr>
        <a:solidFill>
          <a:schemeClr val="bg1"/>
        </a:solidFill>
        <a:ln>
          <a:solidFill>
            <a:schemeClr val="bg1"/>
          </a:solidFill>
          <a:prstDash val="dashDot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9F007AFF-7615-44FE-8C6C-8F685E101524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Estructuras de Control de </a:t>
          </a:r>
          <a:r>
            <a:rPr lang="en-US" sz="1800" b="1" i="1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Flujo</a:t>
          </a:r>
          <a:endParaRPr lang="en-US" sz="1800" b="1" i="1" noProof="0" dirty="0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748CA0BD-28CF-46CF-AB3E-47B8C986CF13}" type="sibTrans" cxnId="{95B035F7-F03C-4FB8-9B40-869BCFB9FC7D}">
      <dgm:prSet/>
      <dgm:spPr/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3D2688FD-63D1-4E8C-BF57-BDF993340E4A}" type="parTrans" cxnId="{95B035F7-F03C-4FB8-9B40-869BCFB9FC7D}">
      <dgm:prSet/>
      <dgm:spPr>
        <a:ln>
          <a:solidFill>
            <a:schemeClr val="bg1"/>
          </a:solidFill>
          <a:prstDash val="dashDot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endParaRPr lang="en-US" sz="1800" b="1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9043EB76-A2E5-4138-9BDE-89258D5D5553}">
      <dgm:prSet phldrT="[Text]" custT="1"/>
      <dgm:spPr>
        <a:noFill/>
        <a:ln w="25400" cap="flat" cmpd="sng" algn="ctr">
          <a:solidFill>
            <a:srgbClr val="FFFFFF"/>
          </a:solidFill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While</a:t>
          </a: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 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Loop</a:t>
          </a:r>
          <a:endParaRPr lang="en-US" sz="1800" b="1" i="1" kern="1200" noProof="0" dirty="0">
            <a:solidFill>
              <a:srgbClr val="EEECE1"/>
            </a:solidFill>
            <a:latin typeface="Inter" panose="020B0604020202020204" charset="0"/>
            <a:ea typeface="Inter" panose="020B0604020202020204" charset="0"/>
            <a:cs typeface="+mn-cs"/>
          </a:endParaRPr>
        </a:p>
      </dgm:t>
    </dgm:pt>
    <dgm:pt modelId="{9B56053E-254B-46EB-A511-B666D0354685}" type="sibTrans" cxnId="{CA7B4C6C-F0FC-4163-B4ED-7CC7D61D8A5F}">
      <dgm:prSet/>
      <dgm:spPr/>
      <dgm:t>
        <a:bodyPr/>
        <a:lstStyle/>
        <a:p>
          <a:endParaRPr lang="en-US"/>
        </a:p>
      </dgm:t>
    </dgm:pt>
    <dgm:pt modelId="{DB9F94E6-D262-478C-A161-78BFFC9092E7}" type="parTrans" cxnId="{CA7B4C6C-F0FC-4163-B4ED-7CC7D61D8A5F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/>
        </a:p>
      </dgm:t>
    </dgm:pt>
    <dgm:pt modelId="{A368CF7F-26F0-49E7-8246-CF0B1BD4901E}">
      <dgm:prSet phldrT="[Text]" custT="1"/>
      <dgm:spPr>
        <a:noFill/>
        <a:ln w="25400" cap="flat" cmpd="sng" algn="ctr">
          <a:solidFill>
            <a:srgbClr val="FFFFFF"/>
          </a:solidFill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Do-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While</a:t>
          </a: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 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Loop</a:t>
          </a:r>
          <a:endParaRPr lang="en-US" sz="1800" b="1" i="1" kern="1200" noProof="0" dirty="0">
            <a:solidFill>
              <a:srgbClr val="EEECE1"/>
            </a:solidFill>
            <a:latin typeface="Inter" panose="020B0604020202020204" charset="0"/>
            <a:ea typeface="Inter" panose="020B0604020202020204" charset="0"/>
            <a:cs typeface="+mn-cs"/>
          </a:endParaRPr>
        </a:p>
      </dgm:t>
    </dgm:pt>
    <dgm:pt modelId="{6CAA282C-0EF6-4F90-A9C1-09424B3798AC}" type="parTrans" cxnId="{88CD2464-4316-43B5-AE7D-CACEEBFB6276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/>
        </a:p>
      </dgm:t>
    </dgm:pt>
    <dgm:pt modelId="{DCFF3D94-8214-44DA-9481-349A52DB13DD}" type="sibTrans" cxnId="{88CD2464-4316-43B5-AE7D-CACEEBFB6276}">
      <dgm:prSet/>
      <dgm:spPr/>
      <dgm:t>
        <a:bodyPr/>
        <a:lstStyle/>
        <a:p>
          <a:endParaRPr lang="en-US"/>
        </a:p>
      </dgm:t>
    </dgm:pt>
    <dgm:pt modelId="{27978883-36C8-47B3-9712-76881A05479F}">
      <dgm:prSet phldrT="[Text]" custT="1"/>
      <dgm:spPr>
        <a:noFill/>
        <a:ln w="25400" cap="flat" cmpd="sng" algn="ctr">
          <a:solidFill>
            <a:srgbClr val="FFFFFF"/>
          </a:solidFill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Base 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For</a:t>
          </a: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 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Loop</a:t>
          </a:r>
          <a:endParaRPr lang="en-US" sz="1800" b="1" i="1" kern="1200" noProof="0" dirty="0">
            <a:solidFill>
              <a:srgbClr val="EEECE1"/>
            </a:solidFill>
            <a:latin typeface="Inter" panose="020B0604020202020204" charset="0"/>
            <a:ea typeface="Inter" panose="020B0604020202020204" charset="0"/>
            <a:cs typeface="+mn-cs"/>
          </a:endParaRPr>
        </a:p>
      </dgm:t>
    </dgm:pt>
    <dgm:pt modelId="{5277E88E-B472-43AB-9218-5D9D8AAED1E9}" type="parTrans" cxnId="{32059FA6-CE97-4C12-AEF8-27462B5A2861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/>
        </a:p>
      </dgm:t>
    </dgm:pt>
    <dgm:pt modelId="{C979518E-504F-43BE-8D74-BE50FCF3CBD3}" type="sibTrans" cxnId="{32059FA6-CE97-4C12-AEF8-27462B5A2861}">
      <dgm:prSet/>
      <dgm:spPr/>
      <dgm:t>
        <a:bodyPr/>
        <a:lstStyle/>
        <a:p>
          <a:endParaRPr lang="en-US"/>
        </a:p>
      </dgm:t>
    </dgm:pt>
    <dgm:pt modelId="{291A81C4-4E42-40B3-9B4E-82454545C56B}">
      <dgm:prSet phldrT="[Text]" custT="1"/>
      <dgm:spPr>
        <a:noFill/>
        <a:ln w="25400" cap="flat" cmpd="sng" algn="ctr">
          <a:solidFill>
            <a:srgbClr val="FFFFFF"/>
          </a:solidFill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For-Each</a:t>
          </a: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 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Loop</a:t>
          </a:r>
          <a:endParaRPr lang="en-US" sz="1800" b="1" i="1" kern="1200" noProof="0" dirty="0">
            <a:solidFill>
              <a:srgbClr val="EEECE1"/>
            </a:solidFill>
            <a:latin typeface="Inter" panose="020B0604020202020204" charset="0"/>
            <a:ea typeface="Inter" panose="020B0604020202020204" charset="0"/>
            <a:cs typeface="+mn-cs"/>
          </a:endParaRPr>
        </a:p>
      </dgm:t>
    </dgm:pt>
    <dgm:pt modelId="{769928E5-DB2E-4C46-99B7-5FBAD0B5C7D8}" type="parTrans" cxnId="{D4947FC4-5EC3-4E49-A270-646E96335CBD}">
      <dgm:prSet/>
      <dgm:spPr>
        <a:noFill/>
        <a:ln w="25400" cap="flat" cmpd="sng" algn="ctr">
          <a:solidFill>
            <a:srgbClr val="FFFFFF"/>
          </a:solidFill>
          <a:prstDash val="dashDot"/>
        </a:ln>
        <a:effectLst/>
      </dgm:spPr>
      <dgm:t>
        <a:bodyPr/>
        <a:lstStyle/>
        <a:p>
          <a:endParaRPr lang="en-US"/>
        </a:p>
      </dgm:t>
    </dgm:pt>
    <dgm:pt modelId="{38150D62-7C0B-4104-A86E-EECF3915F1FA}" type="sibTrans" cxnId="{D4947FC4-5EC3-4E49-A270-646E96335CBD}">
      <dgm:prSet/>
      <dgm:spPr/>
      <dgm:t>
        <a:bodyPr/>
        <a:lstStyle/>
        <a:p>
          <a:endParaRPr lang="en-US"/>
        </a:p>
      </dgm:t>
    </dgm:pt>
    <dgm:pt modelId="{FDFEC1B7-4CC9-4600-84EF-45FBF8AB2C70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MX" sz="1800" b="1" i="1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If-Else</a:t>
          </a:r>
          <a:r>
            <a:rPr lang="es-MX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 </a:t>
          </a:r>
          <a:r>
            <a:rPr lang="es-MX" sz="1800" b="1" i="1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Statements</a:t>
          </a:r>
          <a:endParaRPr lang="en-US" sz="1800" b="1" i="1" noProof="0" dirty="0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AFFB38F5-5238-4B7E-8C65-EBD6CAF64F6A}" type="parTrans" cxnId="{0A78ED42-7074-4E0F-8628-7BB796986297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/>
        </a:p>
      </dgm:t>
    </dgm:pt>
    <dgm:pt modelId="{9AAABC5B-B5F9-420C-9367-B232446863B9}" type="sibTrans" cxnId="{0A78ED42-7074-4E0F-8628-7BB796986297}">
      <dgm:prSet/>
      <dgm:spPr/>
      <dgm:t>
        <a:bodyPr/>
        <a:lstStyle/>
        <a:p>
          <a:endParaRPr lang="en-US"/>
        </a:p>
      </dgm:t>
    </dgm:pt>
    <dgm:pt modelId="{6B61229A-FF60-4856-A891-C73548039A59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MX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Switch </a:t>
          </a:r>
          <a:r>
            <a:rPr lang="es-MX" sz="1800" b="1" i="1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Statements</a:t>
          </a:r>
          <a:endParaRPr lang="en-US" sz="1800" b="1" i="1" noProof="0" dirty="0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40EA8FBA-E01A-493B-B645-CD045993D08C}" type="parTrans" cxnId="{594C1EA2-905F-455C-9F78-50A43A0D0E75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/>
        </a:p>
      </dgm:t>
    </dgm:pt>
    <dgm:pt modelId="{E55ED8D9-3289-49B1-9CC7-4DF29BC7CB88}" type="sibTrans" cxnId="{594C1EA2-905F-455C-9F78-50A43A0D0E75}">
      <dgm:prSet/>
      <dgm:spPr/>
      <dgm:t>
        <a:bodyPr/>
        <a:lstStyle/>
        <a:p>
          <a:endParaRPr lang="en-US"/>
        </a:p>
      </dgm:t>
    </dgm:pt>
    <dgm:pt modelId="{E604A2CD-0856-4FEB-8714-1F8CE7FBCB99}">
      <dgm:prSet phldrT="[Text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MX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Ternary </a:t>
          </a:r>
          <a:r>
            <a:rPr lang="es-MX" sz="1800" b="1" i="1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Conditional</a:t>
          </a:r>
          <a:r>
            <a:rPr lang="es-MX" sz="1800" b="1" i="1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 </a:t>
          </a:r>
          <a:r>
            <a:rPr lang="es-MX" sz="1800" b="1" i="1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Statement</a:t>
          </a:r>
          <a:endParaRPr lang="en-US" sz="1800" b="1" i="1" noProof="0" dirty="0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0D2B1A08-2A92-40CA-9009-59D2DEE93D84}" type="parTrans" cxnId="{7E47CAB4-4D1C-4AD6-B2D1-E1E13AE572D7}">
      <dgm:prSet/>
      <dgm:spPr>
        <a:ln>
          <a:solidFill>
            <a:schemeClr val="bg1"/>
          </a:solidFill>
          <a:prstDash val="dashDot"/>
        </a:ln>
      </dgm:spPr>
      <dgm:t>
        <a:bodyPr/>
        <a:lstStyle/>
        <a:p>
          <a:endParaRPr lang="en-US"/>
        </a:p>
      </dgm:t>
    </dgm:pt>
    <dgm:pt modelId="{EBAAD499-2C48-428F-AFB5-30879C502ED1}" type="sibTrans" cxnId="{7E47CAB4-4D1C-4AD6-B2D1-E1E13AE572D7}">
      <dgm:prSet/>
      <dgm:spPr/>
      <dgm:t>
        <a:bodyPr/>
        <a:lstStyle/>
        <a:p>
          <a:endParaRPr lang="en-US"/>
        </a:p>
      </dgm:t>
    </dgm:pt>
    <dgm:pt modelId="{BCE2482A-83C9-433E-9DD7-66F28EF1FDF3}" type="pres">
      <dgm:prSet presAssocID="{91511B25-2B8C-4FC6-A27E-B58CA376457B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B28FDECA-A8F1-4A47-A4CE-8931B5708E70}" type="pres">
      <dgm:prSet presAssocID="{BD6F760B-6B3C-4FEE-8296-C416F98427E1}" presName="hierRoot1" presStyleCnt="0"/>
      <dgm:spPr/>
    </dgm:pt>
    <dgm:pt modelId="{C8100DA8-1D34-403C-9889-28F579A0C154}" type="pres">
      <dgm:prSet presAssocID="{BD6F760B-6B3C-4FEE-8296-C416F98427E1}" presName="composite" presStyleCnt="0"/>
      <dgm:spPr/>
    </dgm:pt>
    <dgm:pt modelId="{210D8A06-4B00-42B1-B827-C49BB1FC9A26}" type="pres">
      <dgm:prSet presAssocID="{BD6F760B-6B3C-4FEE-8296-C416F98427E1}" presName="background" presStyleLbl="node0" presStyleIdx="0" presStyleCnt="1"/>
      <dgm:spPr>
        <a:solidFill>
          <a:schemeClr val="tx1">
            <a:lumMod val="50000"/>
            <a:lumOff val="50000"/>
            <a:alpha val="21000"/>
          </a:schemeClr>
        </a:solidFill>
        <a:ln>
          <a:noFill/>
        </a:ln>
      </dgm:spPr>
    </dgm:pt>
    <dgm:pt modelId="{89945326-06FF-4982-991E-A89A476842EC}" type="pres">
      <dgm:prSet presAssocID="{BD6F760B-6B3C-4FEE-8296-C416F98427E1}" presName="text" presStyleLbl="fgAcc0" presStyleIdx="0" presStyleCnt="1" custScaleX="140237" custLinFactNeighborX="-54948" custLinFactNeighborY="-13554">
        <dgm:presLayoutVars>
          <dgm:chPref val="3"/>
        </dgm:presLayoutVars>
      </dgm:prSet>
      <dgm:spPr>
        <a:xfrm>
          <a:off x="9201571" y="2986453"/>
          <a:ext cx="2383656" cy="1079331"/>
        </a:xfrm>
        <a:prstGeom prst="roundRect">
          <a:avLst/>
        </a:prstGeom>
      </dgm:spPr>
    </dgm:pt>
    <dgm:pt modelId="{01FE2072-693D-41C4-9FDB-CC5BAA3A8DEE}" type="pres">
      <dgm:prSet presAssocID="{BD6F760B-6B3C-4FEE-8296-C416F98427E1}" presName="hierChild2" presStyleCnt="0"/>
      <dgm:spPr/>
    </dgm:pt>
    <dgm:pt modelId="{99F14C6E-217B-44C7-BDD7-92152FE58D35}" type="pres">
      <dgm:prSet presAssocID="{BA1A021B-ED6C-420B-94C7-E9BA36111BA5}" presName="Name10" presStyleLbl="parChTrans1D2" presStyleIdx="0" presStyleCnt="2"/>
      <dgm:spPr/>
    </dgm:pt>
    <dgm:pt modelId="{C44426A7-CA6C-4F83-8A4B-7AD9E313D650}" type="pres">
      <dgm:prSet presAssocID="{A1A9A3FD-A8CF-40A6-8A50-A130ACBFF53D}" presName="hierRoot2" presStyleCnt="0"/>
      <dgm:spPr/>
    </dgm:pt>
    <dgm:pt modelId="{F99A1FEE-E2C2-4820-87DF-FEC8E49BB897}" type="pres">
      <dgm:prSet presAssocID="{A1A9A3FD-A8CF-40A6-8A50-A130ACBFF53D}" presName="composite2" presStyleCnt="0"/>
      <dgm:spPr/>
    </dgm:pt>
    <dgm:pt modelId="{224A3ED7-67D3-41DB-B2E2-DC2407DA2E43}" type="pres">
      <dgm:prSet presAssocID="{A1A9A3FD-A8CF-40A6-8A50-A130ACBFF53D}" presName="background2" presStyleLbl="node2" presStyleIdx="0" presStyleCnt="2"/>
      <dgm:spPr>
        <a:xfrm>
          <a:off x="3272036" y="4349547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C2E853EA-EA98-400E-85C8-56DB436F1297}" type="pres">
      <dgm:prSet presAssocID="{A1A9A3FD-A8CF-40A6-8A50-A130ACBFF53D}" presName="text2" presStyleLbl="fgAcc2" presStyleIdx="0" presStyleCnt="2" custLinFactX="-18203" custLinFactNeighborX="-100000" custLinFactNeighborY="242">
        <dgm:presLayoutVars>
          <dgm:chPref val="3"/>
        </dgm:presLayoutVars>
      </dgm:prSet>
      <dgm:spPr>
        <a:prstGeom prst="roundRect">
          <a:avLst/>
        </a:prstGeom>
      </dgm:spPr>
    </dgm:pt>
    <dgm:pt modelId="{698C4FB9-A784-44D6-B788-7ACB5EA9831B}" type="pres">
      <dgm:prSet presAssocID="{A1A9A3FD-A8CF-40A6-8A50-A130ACBFF53D}" presName="hierChild3" presStyleCnt="0"/>
      <dgm:spPr/>
    </dgm:pt>
    <dgm:pt modelId="{49EE272B-8138-4B40-B144-F26645FB9535}" type="pres">
      <dgm:prSet presAssocID="{AFFB38F5-5238-4B7E-8C65-EBD6CAF64F6A}" presName="Name17" presStyleLbl="parChTrans1D3" presStyleIdx="0" presStyleCnt="7"/>
      <dgm:spPr/>
    </dgm:pt>
    <dgm:pt modelId="{9C13C33C-9E1B-4E3C-BE14-E996F9408DF2}" type="pres">
      <dgm:prSet presAssocID="{FDFEC1B7-4CC9-4600-84EF-45FBF8AB2C70}" presName="hierRoot3" presStyleCnt="0"/>
      <dgm:spPr/>
    </dgm:pt>
    <dgm:pt modelId="{4D13A4E1-2F5E-4776-B7B0-55AD3532FCDB}" type="pres">
      <dgm:prSet presAssocID="{FDFEC1B7-4CC9-4600-84EF-45FBF8AB2C70}" presName="composite3" presStyleCnt="0"/>
      <dgm:spPr/>
    </dgm:pt>
    <dgm:pt modelId="{59920C6E-ADA5-40B7-BCF4-985F7021E7A0}" type="pres">
      <dgm:prSet presAssocID="{FDFEC1B7-4CC9-4600-84EF-45FBF8AB2C70}" presName="background3" presStyleLbl="node3" presStyleIdx="0" presStyleCnt="7"/>
      <dgm:spPr>
        <a:xfrm>
          <a:off x="15398832" y="4800956"/>
          <a:ext cx="1799205" cy="1142495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gm:spPr>
    </dgm:pt>
    <dgm:pt modelId="{3964F898-94FB-4C8C-ADC6-277DCAE835AA}" type="pres">
      <dgm:prSet presAssocID="{FDFEC1B7-4CC9-4600-84EF-45FBF8AB2C70}" presName="text3" presStyleLbl="fgAcc3" presStyleIdx="0" presStyleCnt="7">
        <dgm:presLayoutVars>
          <dgm:chPref val="3"/>
        </dgm:presLayoutVars>
      </dgm:prSet>
      <dgm:spPr/>
    </dgm:pt>
    <dgm:pt modelId="{FF933EDC-93CD-4B97-A38C-078DD6FC4ED3}" type="pres">
      <dgm:prSet presAssocID="{FDFEC1B7-4CC9-4600-84EF-45FBF8AB2C70}" presName="hierChild4" presStyleCnt="0"/>
      <dgm:spPr/>
    </dgm:pt>
    <dgm:pt modelId="{315FF93C-B205-4FE0-8A60-2E04D566B974}" type="pres">
      <dgm:prSet presAssocID="{40EA8FBA-E01A-493B-B645-CD045993D08C}" presName="Name17" presStyleLbl="parChTrans1D3" presStyleIdx="1" presStyleCnt="7"/>
      <dgm:spPr/>
    </dgm:pt>
    <dgm:pt modelId="{481924D8-1762-48C9-ACA2-77C246A8DA0A}" type="pres">
      <dgm:prSet presAssocID="{6B61229A-FF60-4856-A891-C73548039A59}" presName="hierRoot3" presStyleCnt="0"/>
      <dgm:spPr/>
    </dgm:pt>
    <dgm:pt modelId="{E32597F9-539E-4BB6-B135-7C1809684412}" type="pres">
      <dgm:prSet presAssocID="{6B61229A-FF60-4856-A891-C73548039A59}" presName="composite3" presStyleCnt="0"/>
      <dgm:spPr/>
    </dgm:pt>
    <dgm:pt modelId="{EDA1B316-D94D-4D12-B22E-B3F66BD870EF}" type="pres">
      <dgm:prSet presAssocID="{6B61229A-FF60-4856-A891-C73548039A59}" presName="background3" presStyleLbl="node3" presStyleIdx="1" presStyleCnt="7"/>
      <dgm:spPr>
        <a:xfrm>
          <a:off x="13199803" y="4800956"/>
          <a:ext cx="1799205" cy="1142495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gm:spPr>
    </dgm:pt>
    <dgm:pt modelId="{61B5F9DC-6D48-4F5B-B81D-BC98F2B7693B}" type="pres">
      <dgm:prSet presAssocID="{6B61229A-FF60-4856-A891-C73548039A59}" presName="text3" presStyleLbl="fgAcc3" presStyleIdx="1" presStyleCnt="7">
        <dgm:presLayoutVars>
          <dgm:chPref val="3"/>
        </dgm:presLayoutVars>
      </dgm:prSet>
      <dgm:spPr/>
    </dgm:pt>
    <dgm:pt modelId="{658EF997-604D-4291-AD40-70CB8B67D381}" type="pres">
      <dgm:prSet presAssocID="{6B61229A-FF60-4856-A891-C73548039A59}" presName="hierChild4" presStyleCnt="0"/>
      <dgm:spPr/>
    </dgm:pt>
    <dgm:pt modelId="{03E44C40-99A2-42A1-A85C-BD75F851C121}" type="pres">
      <dgm:prSet presAssocID="{0D2B1A08-2A92-40CA-9009-59D2DEE93D84}" presName="Name17" presStyleLbl="parChTrans1D3" presStyleIdx="2" presStyleCnt="7"/>
      <dgm:spPr/>
    </dgm:pt>
    <dgm:pt modelId="{44C215A7-3078-469E-9A55-4ABC33FD71CE}" type="pres">
      <dgm:prSet presAssocID="{E604A2CD-0856-4FEB-8714-1F8CE7FBCB99}" presName="hierRoot3" presStyleCnt="0"/>
      <dgm:spPr/>
    </dgm:pt>
    <dgm:pt modelId="{CE671E6B-9D5E-4663-9BAB-2E2D2412C9B7}" type="pres">
      <dgm:prSet presAssocID="{E604A2CD-0856-4FEB-8714-1F8CE7FBCB99}" presName="composite3" presStyleCnt="0"/>
      <dgm:spPr/>
    </dgm:pt>
    <dgm:pt modelId="{BFE6A2AD-4718-48CC-A0B2-29C108FB5A16}" type="pres">
      <dgm:prSet presAssocID="{E604A2CD-0856-4FEB-8714-1F8CE7FBCB99}" presName="background3" presStyleLbl="node3" presStyleIdx="2" presStyleCnt="7"/>
      <dgm:spPr>
        <a:xfrm>
          <a:off x="11000774" y="4800956"/>
          <a:ext cx="1799205" cy="1142495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gm:spPr>
    </dgm:pt>
    <dgm:pt modelId="{7ED54552-4881-48E0-A606-A9A1210153D2}" type="pres">
      <dgm:prSet presAssocID="{E604A2CD-0856-4FEB-8714-1F8CE7FBCB99}" presName="text3" presStyleLbl="fgAcc3" presStyleIdx="2" presStyleCnt="7">
        <dgm:presLayoutVars>
          <dgm:chPref val="3"/>
        </dgm:presLayoutVars>
      </dgm:prSet>
      <dgm:spPr/>
    </dgm:pt>
    <dgm:pt modelId="{C1B7B7AB-1465-49B3-BE56-7E5B66C42A10}" type="pres">
      <dgm:prSet presAssocID="{E604A2CD-0856-4FEB-8714-1F8CE7FBCB99}" presName="hierChild4" presStyleCnt="0"/>
      <dgm:spPr/>
    </dgm:pt>
    <dgm:pt modelId="{C3EC2160-FAD0-4412-96F0-F9A414B40F1D}" type="pres">
      <dgm:prSet presAssocID="{3D2688FD-63D1-4E8C-BF57-BDF993340E4A}" presName="Name10" presStyleLbl="parChTrans1D2" presStyleIdx="1" presStyleCnt="2"/>
      <dgm:spPr/>
    </dgm:pt>
    <dgm:pt modelId="{53BB847D-08B8-48AC-B6BC-117BD2D63635}" type="pres">
      <dgm:prSet presAssocID="{9F007AFF-7615-44FE-8C6C-8F685E101524}" presName="hierRoot2" presStyleCnt="0"/>
      <dgm:spPr/>
    </dgm:pt>
    <dgm:pt modelId="{F6812FC9-909D-4FC1-948A-56C78626FB19}" type="pres">
      <dgm:prSet presAssocID="{9F007AFF-7615-44FE-8C6C-8F685E101524}" presName="composite2" presStyleCnt="0"/>
      <dgm:spPr/>
    </dgm:pt>
    <dgm:pt modelId="{07B7F726-2CF4-44C6-91BD-4B335FE4B478}" type="pres">
      <dgm:prSet presAssocID="{9F007AFF-7615-44FE-8C6C-8F685E101524}" presName="background2" presStyleLbl="node2" presStyleIdx="1" presStyleCnt="2"/>
      <dgm:spPr>
        <a:xfrm>
          <a:off x="5452344" y="4349547"/>
          <a:ext cx="1783888" cy="113276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gm:spPr>
    </dgm:pt>
    <dgm:pt modelId="{DDBE09CD-1039-473D-B3E1-A8DDD726727F}" type="pres">
      <dgm:prSet presAssocID="{9F007AFF-7615-44FE-8C6C-8F685E101524}" presName="text2" presStyleLbl="fgAcc2" presStyleIdx="1" presStyleCnt="2" custLinFactNeighborX="7092" custLinFactNeighborY="242">
        <dgm:presLayoutVars>
          <dgm:chPref val="3"/>
        </dgm:presLayoutVars>
      </dgm:prSet>
      <dgm:spPr>
        <a:prstGeom prst="roundRect">
          <a:avLst/>
        </a:prstGeom>
      </dgm:spPr>
    </dgm:pt>
    <dgm:pt modelId="{F3D800A9-3EC2-43D8-A3B0-60EB98D20FAD}" type="pres">
      <dgm:prSet presAssocID="{9F007AFF-7615-44FE-8C6C-8F685E101524}" presName="hierChild3" presStyleCnt="0"/>
      <dgm:spPr/>
    </dgm:pt>
    <dgm:pt modelId="{010A2C38-293B-4303-8F17-39E7A6C7CE56}" type="pres">
      <dgm:prSet presAssocID="{DB9F94E6-D262-478C-A161-78BFFC9092E7}" presName="Name17" presStyleLbl="parChTrans1D3" presStyleIdx="3" presStyleCnt="7"/>
      <dgm:spPr/>
    </dgm:pt>
    <dgm:pt modelId="{9C168A39-46C1-4370-8F06-DE72F72DBE07}" type="pres">
      <dgm:prSet presAssocID="{9043EB76-A2E5-4138-9BDE-89258D5D5553}" presName="hierRoot3" presStyleCnt="0"/>
      <dgm:spPr/>
    </dgm:pt>
    <dgm:pt modelId="{729590F1-B24D-44F7-BB23-EC80D58150D0}" type="pres">
      <dgm:prSet presAssocID="{9043EB76-A2E5-4138-9BDE-89258D5D5553}" presName="composite3" presStyleCnt="0"/>
      <dgm:spPr/>
    </dgm:pt>
    <dgm:pt modelId="{4F09C988-3576-4E28-8ADB-7EB86F809042}" type="pres">
      <dgm:prSet presAssocID="{9043EB76-A2E5-4138-9BDE-89258D5D5553}" presName="background3" presStyleLbl="node3" presStyleIdx="3" presStyleCnt="7"/>
      <dgm:spPr>
        <a:xfrm>
          <a:off x="8801745" y="4800956"/>
          <a:ext cx="1799205" cy="1142495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gm:spPr>
    </dgm:pt>
    <dgm:pt modelId="{51B9FFF0-EDC6-4AF4-A893-F32986CB7849}" type="pres">
      <dgm:prSet presAssocID="{9043EB76-A2E5-4138-9BDE-89258D5D5553}" presName="text3" presStyleLbl="fgAcc3" presStyleIdx="3" presStyleCnt="7">
        <dgm:presLayoutVars>
          <dgm:chPref val="3"/>
        </dgm:presLayoutVars>
      </dgm:prSet>
      <dgm:spPr/>
    </dgm:pt>
    <dgm:pt modelId="{C6641E01-A150-4DC9-A58A-41481E1D9026}" type="pres">
      <dgm:prSet presAssocID="{9043EB76-A2E5-4138-9BDE-89258D5D5553}" presName="hierChild4" presStyleCnt="0"/>
      <dgm:spPr/>
    </dgm:pt>
    <dgm:pt modelId="{1C8335B2-44A9-4F57-BE2B-B8C55B7BC0AF}" type="pres">
      <dgm:prSet presAssocID="{6CAA282C-0EF6-4F90-A9C1-09424B3798AC}" presName="Name17" presStyleLbl="parChTrans1D3" presStyleIdx="4" presStyleCnt="7"/>
      <dgm:spPr/>
    </dgm:pt>
    <dgm:pt modelId="{57547815-9A6C-4138-8110-6708BBBC1717}" type="pres">
      <dgm:prSet presAssocID="{A368CF7F-26F0-49E7-8246-CF0B1BD4901E}" presName="hierRoot3" presStyleCnt="0"/>
      <dgm:spPr/>
    </dgm:pt>
    <dgm:pt modelId="{AD982B73-A23B-4A21-BBEE-3457187AE50F}" type="pres">
      <dgm:prSet presAssocID="{A368CF7F-26F0-49E7-8246-CF0B1BD4901E}" presName="composite3" presStyleCnt="0"/>
      <dgm:spPr/>
    </dgm:pt>
    <dgm:pt modelId="{B33E1233-BE39-43E0-A9F9-1DC13ACC7A2C}" type="pres">
      <dgm:prSet presAssocID="{A368CF7F-26F0-49E7-8246-CF0B1BD4901E}" presName="background3" presStyleLbl="node3" presStyleIdx="4" presStyleCnt="7"/>
      <dgm:spPr>
        <a:xfrm>
          <a:off x="6602716" y="4800956"/>
          <a:ext cx="1799205" cy="1142495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gm:spPr>
    </dgm:pt>
    <dgm:pt modelId="{3DA2BC1A-B6C4-4E83-A68E-EFA3F3A0AA72}" type="pres">
      <dgm:prSet presAssocID="{A368CF7F-26F0-49E7-8246-CF0B1BD4901E}" presName="text3" presStyleLbl="fgAcc3" presStyleIdx="4" presStyleCnt="7">
        <dgm:presLayoutVars>
          <dgm:chPref val="3"/>
        </dgm:presLayoutVars>
      </dgm:prSet>
      <dgm:spPr/>
    </dgm:pt>
    <dgm:pt modelId="{E806687C-D7B1-4F96-B9B3-F4374F1BC986}" type="pres">
      <dgm:prSet presAssocID="{A368CF7F-26F0-49E7-8246-CF0B1BD4901E}" presName="hierChild4" presStyleCnt="0"/>
      <dgm:spPr/>
    </dgm:pt>
    <dgm:pt modelId="{A4D14F9D-61B1-41AD-B613-9A26DD163DE0}" type="pres">
      <dgm:prSet presAssocID="{5277E88E-B472-43AB-9218-5D9D8AAED1E9}" presName="Name17" presStyleLbl="parChTrans1D3" presStyleIdx="5" presStyleCnt="7"/>
      <dgm:spPr/>
    </dgm:pt>
    <dgm:pt modelId="{43097DF1-08D8-4616-9DFE-CA84A7ABA26C}" type="pres">
      <dgm:prSet presAssocID="{27978883-36C8-47B3-9712-76881A05479F}" presName="hierRoot3" presStyleCnt="0"/>
      <dgm:spPr/>
    </dgm:pt>
    <dgm:pt modelId="{CBED5196-4527-4F21-BA9A-D1FEE4C36524}" type="pres">
      <dgm:prSet presAssocID="{27978883-36C8-47B3-9712-76881A05479F}" presName="composite3" presStyleCnt="0"/>
      <dgm:spPr/>
    </dgm:pt>
    <dgm:pt modelId="{9CBAE0E2-1884-49B4-AC7A-CD423C7F220F}" type="pres">
      <dgm:prSet presAssocID="{27978883-36C8-47B3-9712-76881A05479F}" presName="background3" presStyleLbl="node3" presStyleIdx="5" presStyleCnt="7"/>
      <dgm:spPr>
        <a:xfrm>
          <a:off x="4403687" y="4800956"/>
          <a:ext cx="1799205" cy="1142495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gm:spPr>
    </dgm:pt>
    <dgm:pt modelId="{17374074-B87A-4F6B-917A-D1FD5491BF07}" type="pres">
      <dgm:prSet presAssocID="{27978883-36C8-47B3-9712-76881A05479F}" presName="text3" presStyleLbl="fgAcc3" presStyleIdx="5" presStyleCnt="7">
        <dgm:presLayoutVars>
          <dgm:chPref val="3"/>
        </dgm:presLayoutVars>
      </dgm:prSet>
      <dgm:spPr/>
    </dgm:pt>
    <dgm:pt modelId="{3693A4F8-831F-4D6B-8F6B-483A586F2617}" type="pres">
      <dgm:prSet presAssocID="{27978883-36C8-47B3-9712-76881A05479F}" presName="hierChild4" presStyleCnt="0"/>
      <dgm:spPr/>
    </dgm:pt>
    <dgm:pt modelId="{38D24F39-92B5-4991-9C70-68BC5CDE5798}" type="pres">
      <dgm:prSet presAssocID="{769928E5-DB2E-4C46-99B7-5FBAD0B5C7D8}" presName="Name17" presStyleLbl="parChTrans1D3" presStyleIdx="6" presStyleCnt="7"/>
      <dgm:spPr>
        <a:xfrm>
          <a:off x="3104261" y="4280452"/>
          <a:ext cx="2326628" cy="520504"/>
        </a:xfrm>
        <a:custGeom>
          <a:avLst/>
          <a:gdLst/>
          <a:ahLst/>
          <a:cxnLst/>
          <a:rect l="0" t="0" r="0" b="0"/>
          <a:pathLst>
            <a:path>
              <a:moveTo>
                <a:pt x="2326628" y="0"/>
              </a:moveTo>
              <a:lnTo>
                <a:pt x="2326628" y="353827"/>
              </a:lnTo>
              <a:lnTo>
                <a:pt x="0" y="353827"/>
              </a:lnTo>
              <a:lnTo>
                <a:pt x="0" y="520504"/>
              </a:lnTo>
            </a:path>
          </a:pathLst>
        </a:custGeom>
      </dgm:spPr>
    </dgm:pt>
    <dgm:pt modelId="{5C322EDB-8DDD-444C-8A9D-889FE1216860}" type="pres">
      <dgm:prSet presAssocID="{291A81C4-4E42-40B3-9B4E-82454545C56B}" presName="hierRoot3" presStyleCnt="0"/>
      <dgm:spPr/>
    </dgm:pt>
    <dgm:pt modelId="{7EE1A10F-8494-4056-B1D1-5C9A6CCCABC5}" type="pres">
      <dgm:prSet presAssocID="{291A81C4-4E42-40B3-9B4E-82454545C56B}" presName="composite3" presStyleCnt="0"/>
      <dgm:spPr/>
    </dgm:pt>
    <dgm:pt modelId="{C1E50E32-D380-433E-B72E-215A2A4D193B}" type="pres">
      <dgm:prSet presAssocID="{291A81C4-4E42-40B3-9B4E-82454545C56B}" presName="background3" presStyleLbl="node3" presStyleIdx="6" presStyleCnt="7"/>
      <dgm:spPr>
        <a:xfrm>
          <a:off x="2204658" y="4800956"/>
          <a:ext cx="1799205" cy="1142495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gm:spPr>
    </dgm:pt>
    <dgm:pt modelId="{90BD917F-7644-4967-A4FA-F123765066DD}" type="pres">
      <dgm:prSet presAssocID="{291A81C4-4E42-40B3-9B4E-82454545C56B}" presName="text3" presStyleLbl="fgAcc3" presStyleIdx="6" presStyleCnt="7">
        <dgm:presLayoutVars>
          <dgm:chPref val="3"/>
        </dgm:presLayoutVars>
      </dgm:prSet>
      <dgm:spPr/>
    </dgm:pt>
    <dgm:pt modelId="{BE9BFCD5-FAE9-4EDF-A46E-129134D97343}" type="pres">
      <dgm:prSet presAssocID="{291A81C4-4E42-40B3-9B4E-82454545C56B}" presName="hierChild4" presStyleCnt="0"/>
      <dgm:spPr/>
    </dgm:pt>
  </dgm:ptLst>
  <dgm:cxnLst>
    <dgm:cxn modelId="{D53D6A0F-E8DC-462C-8FD2-D0813A3D8367}" type="presOf" srcId="{DB9F94E6-D262-478C-A161-78BFFC9092E7}" destId="{010A2C38-293B-4303-8F17-39E7A6C7CE56}" srcOrd="0" destOrd="0" presId="urn:microsoft.com/office/officeart/2005/8/layout/hierarchy1"/>
    <dgm:cxn modelId="{214A3F10-0987-4FDE-8C63-72C7B35CAE04}" srcId="{BD6F760B-6B3C-4FEE-8296-C416F98427E1}" destId="{A1A9A3FD-A8CF-40A6-8A50-A130ACBFF53D}" srcOrd="0" destOrd="0" parTransId="{BA1A021B-ED6C-420B-94C7-E9BA36111BA5}" sibTransId="{8DF76725-471A-40B1-831E-8E73390BECEB}"/>
    <dgm:cxn modelId="{2D566014-77E2-42AB-826B-2D8069BBE6A8}" type="presOf" srcId="{40EA8FBA-E01A-493B-B645-CD045993D08C}" destId="{315FF93C-B205-4FE0-8A60-2E04D566B974}" srcOrd="0" destOrd="0" presId="urn:microsoft.com/office/officeart/2005/8/layout/hierarchy1"/>
    <dgm:cxn modelId="{86DBCA19-BFA4-42CA-AD2B-A13E3CD7D975}" type="presOf" srcId="{9043EB76-A2E5-4138-9BDE-89258D5D5553}" destId="{51B9FFF0-EDC6-4AF4-A893-F32986CB7849}" srcOrd="0" destOrd="0" presId="urn:microsoft.com/office/officeart/2005/8/layout/hierarchy1"/>
    <dgm:cxn modelId="{AD92EA2A-677F-4F9C-A13B-0EA9AFC1EC07}" type="presOf" srcId="{A368CF7F-26F0-49E7-8246-CF0B1BD4901E}" destId="{3DA2BC1A-B6C4-4E83-A68E-EFA3F3A0AA72}" srcOrd="0" destOrd="0" presId="urn:microsoft.com/office/officeart/2005/8/layout/hierarchy1"/>
    <dgm:cxn modelId="{0FDB3B2D-D5EF-4F41-99C5-0B5515EA5C7D}" type="presOf" srcId="{91511B25-2B8C-4FC6-A27E-B58CA376457B}" destId="{BCE2482A-83C9-433E-9DD7-66F28EF1FDF3}" srcOrd="0" destOrd="0" presId="urn:microsoft.com/office/officeart/2005/8/layout/hierarchy1"/>
    <dgm:cxn modelId="{84A1A35C-F324-4AAC-8660-E53C677BD529}" type="presOf" srcId="{291A81C4-4E42-40B3-9B4E-82454545C56B}" destId="{90BD917F-7644-4967-A4FA-F123765066DD}" srcOrd="0" destOrd="0" presId="urn:microsoft.com/office/officeart/2005/8/layout/hierarchy1"/>
    <dgm:cxn modelId="{0A78ED42-7074-4E0F-8628-7BB796986297}" srcId="{A1A9A3FD-A8CF-40A6-8A50-A130ACBFF53D}" destId="{FDFEC1B7-4CC9-4600-84EF-45FBF8AB2C70}" srcOrd="0" destOrd="0" parTransId="{AFFB38F5-5238-4B7E-8C65-EBD6CAF64F6A}" sibTransId="{9AAABC5B-B5F9-420C-9367-B232446863B9}"/>
    <dgm:cxn modelId="{88CD2464-4316-43B5-AE7D-CACEEBFB6276}" srcId="{9F007AFF-7615-44FE-8C6C-8F685E101524}" destId="{A368CF7F-26F0-49E7-8246-CF0B1BD4901E}" srcOrd="1" destOrd="0" parTransId="{6CAA282C-0EF6-4F90-A9C1-09424B3798AC}" sibTransId="{DCFF3D94-8214-44DA-9481-349A52DB13DD}"/>
    <dgm:cxn modelId="{56870D67-DC17-4A2D-A2E2-1F50E8D4D58F}" type="presOf" srcId="{6B61229A-FF60-4856-A891-C73548039A59}" destId="{61B5F9DC-6D48-4F5B-B81D-BC98F2B7693B}" srcOrd="0" destOrd="0" presId="urn:microsoft.com/office/officeart/2005/8/layout/hierarchy1"/>
    <dgm:cxn modelId="{CA7B4C6C-F0FC-4163-B4ED-7CC7D61D8A5F}" srcId="{9F007AFF-7615-44FE-8C6C-8F685E101524}" destId="{9043EB76-A2E5-4138-9BDE-89258D5D5553}" srcOrd="0" destOrd="0" parTransId="{DB9F94E6-D262-478C-A161-78BFFC9092E7}" sibTransId="{9B56053E-254B-46EB-A511-B666D0354685}"/>
    <dgm:cxn modelId="{58DC1A71-F06E-401C-9CC8-0AA13BD8F13F}" type="presOf" srcId="{9F007AFF-7615-44FE-8C6C-8F685E101524}" destId="{DDBE09CD-1039-473D-B3E1-A8DDD726727F}" srcOrd="0" destOrd="0" presId="urn:microsoft.com/office/officeart/2005/8/layout/hierarchy1"/>
    <dgm:cxn modelId="{A3EEE55A-B604-4CF0-886A-F1137CB450CD}" type="presOf" srcId="{E604A2CD-0856-4FEB-8714-1F8CE7FBCB99}" destId="{7ED54552-4881-48E0-A606-A9A1210153D2}" srcOrd="0" destOrd="0" presId="urn:microsoft.com/office/officeart/2005/8/layout/hierarchy1"/>
    <dgm:cxn modelId="{B1BAE57B-B0FF-4FE0-B38B-81AD27838070}" type="presOf" srcId="{27978883-36C8-47B3-9712-76881A05479F}" destId="{17374074-B87A-4F6B-917A-D1FD5491BF07}" srcOrd="0" destOrd="0" presId="urn:microsoft.com/office/officeart/2005/8/layout/hierarchy1"/>
    <dgm:cxn modelId="{DAC3A884-8C46-4934-A7E7-3633FF148A55}" type="presOf" srcId="{BA1A021B-ED6C-420B-94C7-E9BA36111BA5}" destId="{99F14C6E-217B-44C7-BDD7-92152FE58D35}" srcOrd="0" destOrd="0" presId="urn:microsoft.com/office/officeart/2005/8/layout/hierarchy1"/>
    <dgm:cxn modelId="{7DB41B90-96D6-4FAD-931D-64F35FEABC00}" type="presOf" srcId="{FDFEC1B7-4CC9-4600-84EF-45FBF8AB2C70}" destId="{3964F898-94FB-4C8C-ADC6-277DCAE835AA}" srcOrd="0" destOrd="0" presId="urn:microsoft.com/office/officeart/2005/8/layout/hierarchy1"/>
    <dgm:cxn modelId="{594C1EA2-905F-455C-9F78-50A43A0D0E75}" srcId="{A1A9A3FD-A8CF-40A6-8A50-A130ACBFF53D}" destId="{6B61229A-FF60-4856-A891-C73548039A59}" srcOrd="1" destOrd="0" parTransId="{40EA8FBA-E01A-493B-B645-CD045993D08C}" sibTransId="{E55ED8D9-3289-49B1-9CC7-4DF29BC7CB88}"/>
    <dgm:cxn modelId="{32059FA6-CE97-4C12-AEF8-27462B5A2861}" srcId="{9F007AFF-7615-44FE-8C6C-8F685E101524}" destId="{27978883-36C8-47B3-9712-76881A05479F}" srcOrd="2" destOrd="0" parTransId="{5277E88E-B472-43AB-9218-5D9D8AAED1E9}" sibTransId="{C979518E-504F-43BE-8D74-BE50FCF3CBD3}"/>
    <dgm:cxn modelId="{F980AEB4-2E97-4BAB-86BD-E0A62C4FDB2A}" type="presOf" srcId="{BD6F760B-6B3C-4FEE-8296-C416F98427E1}" destId="{89945326-06FF-4982-991E-A89A476842EC}" srcOrd="0" destOrd="0" presId="urn:microsoft.com/office/officeart/2005/8/layout/hierarchy1"/>
    <dgm:cxn modelId="{7E47CAB4-4D1C-4AD6-B2D1-E1E13AE572D7}" srcId="{A1A9A3FD-A8CF-40A6-8A50-A130ACBFF53D}" destId="{E604A2CD-0856-4FEB-8714-1F8CE7FBCB99}" srcOrd="2" destOrd="0" parTransId="{0D2B1A08-2A92-40CA-9009-59D2DEE93D84}" sibTransId="{EBAAD499-2C48-428F-AFB5-30879C502ED1}"/>
    <dgm:cxn modelId="{3EA9DAC0-5D06-42C0-9E1C-1D86990B0F05}" type="presOf" srcId="{AFFB38F5-5238-4B7E-8C65-EBD6CAF64F6A}" destId="{49EE272B-8138-4B40-B144-F26645FB9535}" srcOrd="0" destOrd="0" presId="urn:microsoft.com/office/officeart/2005/8/layout/hierarchy1"/>
    <dgm:cxn modelId="{D4947FC4-5EC3-4E49-A270-646E96335CBD}" srcId="{9F007AFF-7615-44FE-8C6C-8F685E101524}" destId="{291A81C4-4E42-40B3-9B4E-82454545C56B}" srcOrd="3" destOrd="0" parTransId="{769928E5-DB2E-4C46-99B7-5FBAD0B5C7D8}" sibTransId="{38150D62-7C0B-4104-A86E-EECF3915F1FA}"/>
    <dgm:cxn modelId="{B4A7CEC5-ADAC-4937-991F-EEB10206D49B}" type="presOf" srcId="{3D2688FD-63D1-4E8C-BF57-BDF993340E4A}" destId="{C3EC2160-FAD0-4412-96F0-F9A414B40F1D}" srcOrd="0" destOrd="0" presId="urn:microsoft.com/office/officeart/2005/8/layout/hierarchy1"/>
    <dgm:cxn modelId="{9D2B0DDC-2802-44C0-B448-3ED5FD8A0984}" type="presOf" srcId="{6CAA282C-0EF6-4F90-A9C1-09424B3798AC}" destId="{1C8335B2-44A9-4F57-BE2B-B8C55B7BC0AF}" srcOrd="0" destOrd="0" presId="urn:microsoft.com/office/officeart/2005/8/layout/hierarchy1"/>
    <dgm:cxn modelId="{C2D2B0DD-7F04-41D5-ABAF-451DDC09E23C}" srcId="{91511B25-2B8C-4FC6-A27E-B58CA376457B}" destId="{BD6F760B-6B3C-4FEE-8296-C416F98427E1}" srcOrd="0" destOrd="0" parTransId="{E002D2B3-8674-4757-8887-B6DE1A31FBDB}" sibTransId="{FD374908-B1BE-48BA-A130-C8D5C3F01386}"/>
    <dgm:cxn modelId="{CA963DF1-FBE5-4BC1-86C4-5AE45B33EE83}" type="presOf" srcId="{A1A9A3FD-A8CF-40A6-8A50-A130ACBFF53D}" destId="{C2E853EA-EA98-400E-85C8-56DB436F1297}" srcOrd="0" destOrd="0" presId="urn:microsoft.com/office/officeart/2005/8/layout/hierarchy1"/>
    <dgm:cxn modelId="{95B035F7-F03C-4FB8-9B40-869BCFB9FC7D}" srcId="{BD6F760B-6B3C-4FEE-8296-C416F98427E1}" destId="{9F007AFF-7615-44FE-8C6C-8F685E101524}" srcOrd="1" destOrd="0" parTransId="{3D2688FD-63D1-4E8C-BF57-BDF993340E4A}" sibTransId="{748CA0BD-28CF-46CF-AB3E-47B8C986CF13}"/>
    <dgm:cxn modelId="{B24CC5F7-A017-4DF0-BB4C-F27126E9711B}" type="presOf" srcId="{769928E5-DB2E-4C46-99B7-5FBAD0B5C7D8}" destId="{38D24F39-92B5-4991-9C70-68BC5CDE5798}" srcOrd="0" destOrd="0" presId="urn:microsoft.com/office/officeart/2005/8/layout/hierarchy1"/>
    <dgm:cxn modelId="{294615F8-0A05-4CC5-843A-EC1ABAC37FC9}" type="presOf" srcId="{0D2B1A08-2A92-40CA-9009-59D2DEE93D84}" destId="{03E44C40-99A2-42A1-A85C-BD75F851C121}" srcOrd="0" destOrd="0" presId="urn:microsoft.com/office/officeart/2005/8/layout/hierarchy1"/>
    <dgm:cxn modelId="{3EAFF3FA-3D8B-4F58-8768-024C27B0A5B1}" type="presOf" srcId="{5277E88E-B472-43AB-9218-5D9D8AAED1E9}" destId="{A4D14F9D-61B1-41AD-B613-9A26DD163DE0}" srcOrd="0" destOrd="0" presId="urn:microsoft.com/office/officeart/2005/8/layout/hierarchy1"/>
    <dgm:cxn modelId="{25AC6828-986C-4DC2-BD06-5DA2D9262613}" type="presParOf" srcId="{BCE2482A-83C9-433E-9DD7-66F28EF1FDF3}" destId="{B28FDECA-A8F1-4A47-A4CE-8931B5708E70}" srcOrd="0" destOrd="0" presId="urn:microsoft.com/office/officeart/2005/8/layout/hierarchy1"/>
    <dgm:cxn modelId="{2497DF12-E201-453B-B3C3-5CB7FABEB44D}" type="presParOf" srcId="{B28FDECA-A8F1-4A47-A4CE-8931B5708E70}" destId="{C8100DA8-1D34-403C-9889-28F579A0C154}" srcOrd="0" destOrd="0" presId="urn:microsoft.com/office/officeart/2005/8/layout/hierarchy1"/>
    <dgm:cxn modelId="{4818D4A4-69B2-45E9-9851-DB08EEDEC90D}" type="presParOf" srcId="{C8100DA8-1D34-403C-9889-28F579A0C154}" destId="{210D8A06-4B00-42B1-B827-C49BB1FC9A26}" srcOrd="0" destOrd="0" presId="urn:microsoft.com/office/officeart/2005/8/layout/hierarchy1"/>
    <dgm:cxn modelId="{380A061C-E6BC-4383-BEFA-31873E5AB28A}" type="presParOf" srcId="{C8100DA8-1D34-403C-9889-28F579A0C154}" destId="{89945326-06FF-4982-991E-A89A476842EC}" srcOrd="1" destOrd="0" presId="urn:microsoft.com/office/officeart/2005/8/layout/hierarchy1"/>
    <dgm:cxn modelId="{93000053-2DFE-4417-8737-A323476F1872}" type="presParOf" srcId="{B28FDECA-A8F1-4A47-A4CE-8931B5708E70}" destId="{01FE2072-693D-41C4-9FDB-CC5BAA3A8DEE}" srcOrd="1" destOrd="0" presId="urn:microsoft.com/office/officeart/2005/8/layout/hierarchy1"/>
    <dgm:cxn modelId="{4EF68A4D-B565-4D89-9F9B-2FD1A466815A}" type="presParOf" srcId="{01FE2072-693D-41C4-9FDB-CC5BAA3A8DEE}" destId="{99F14C6E-217B-44C7-BDD7-92152FE58D35}" srcOrd="0" destOrd="0" presId="urn:microsoft.com/office/officeart/2005/8/layout/hierarchy1"/>
    <dgm:cxn modelId="{0A377690-FB5F-4D54-BF75-738C06C51F9F}" type="presParOf" srcId="{01FE2072-693D-41C4-9FDB-CC5BAA3A8DEE}" destId="{C44426A7-CA6C-4F83-8A4B-7AD9E313D650}" srcOrd="1" destOrd="0" presId="urn:microsoft.com/office/officeart/2005/8/layout/hierarchy1"/>
    <dgm:cxn modelId="{1FDA387A-C830-4D4D-B376-8D0C59F2EDEC}" type="presParOf" srcId="{C44426A7-CA6C-4F83-8A4B-7AD9E313D650}" destId="{F99A1FEE-E2C2-4820-87DF-FEC8E49BB897}" srcOrd="0" destOrd="0" presId="urn:microsoft.com/office/officeart/2005/8/layout/hierarchy1"/>
    <dgm:cxn modelId="{5175597D-B3EA-47CA-B492-9E24AFD4E289}" type="presParOf" srcId="{F99A1FEE-E2C2-4820-87DF-FEC8E49BB897}" destId="{224A3ED7-67D3-41DB-B2E2-DC2407DA2E43}" srcOrd="0" destOrd="0" presId="urn:microsoft.com/office/officeart/2005/8/layout/hierarchy1"/>
    <dgm:cxn modelId="{389A11D7-AD5B-4E12-85FE-50B74A0128C0}" type="presParOf" srcId="{F99A1FEE-E2C2-4820-87DF-FEC8E49BB897}" destId="{C2E853EA-EA98-400E-85C8-56DB436F1297}" srcOrd="1" destOrd="0" presId="urn:microsoft.com/office/officeart/2005/8/layout/hierarchy1"/>
    <dgm:cxn modelId="{7C55CD7E-1AB3-46BA-A6E8-177DA3E681F2}" type="presParOf" srcId="{C44426A7-CA6C-4F83-8A4B-7AD9E313D650}" destId="{698C4FB9-A784-44D6-B788-7ACB5EA9831B}" srcOrd="1" destOrd="0" presId="urn:microsoft.com/office/officeart/2005/8/layout/hierarchy1"/>
    <dgm:cxn modelId="{5BE9EEBC-78DB-4752-B3DB-21422F48014E}" type="presParOf" srcId="{698C4FB9-A784-44D6-B788-7ACB5EA9831B}" destId="{49EE272B-8138-4B40-B144-F26645FB9535}" srcOrd="0" destOrd="0" presId="urn:microsoft.com/office/officeart/2005/8/layout/hierarchy1"/>
    <dgm:cxn modelId="{6F4C63B2-7F67-419F-936E-AE7A9AD11885}" type="presParOf" srcId="{698C4FB9-A784-44D6-B788-7ACB5EA9831B}" destId="{9C13C33C-9E1B-4E3C-BE14-E996F9408DF2}" srcOrd="1" destOrd="0" presId="urn:microsoft.com/office/officeart/2005/8/layout/hierarchy1"/>
    <dgm:cxn modelId="{E4FC9615-A048-45C3-BEB1-C48CA5FF2100}" type="presParOf" srcId="{9C13C33C-9E1B-4E3C-BE14-E996F9408DF2}" destId="{4D13A4E1-2F5E-4776-B7B0-55AD3532FCDB}" srcOrd="0" destOrd="0" presId="urn:microsoft.com/office/officeart/2005/8/layout/hierarchy1"/>
    <dgm:cxn modelId="{3F8AA921-EC86-4362-9376-AEA964891643}" type="presParOf" srcId="{4D13A4E1-2F5E-4776-B7B0-55AD3532FCDB}" destId="{59920C6E-ADA5-40B7-BCF4-985F7021E7A0}" srcOrd="0" destOrd="0" presId="urn:microsoft.com/office/officeart/2005/8/layout/hierarchy1"/>
    <dgm:cxn modelId="{FEC00877-D73D-4662-9AF9-191195C09C25}" type="presParOf" srcId="{4D13A4E1-2F5E-4776-B7B0-55AD3532FCDB}" destId="{3964F898-94FB-4C8C-ADC6-277DCAE835AA}" srcOrd="1" destOrd="0" presId="urn:microsoft.com/office/officeart/2005/8/layout/hierarchy1"/>
    <dgm:cxn modelId="{B5195BA7-75E5-4AE8-AF1A-C501A8208975}" type="presParOf" srcId="{9C13C33C-9E1B-4E3C-BE14-E996F9408DF2}" destId="{FF933EDC-93CD-4B97-A38C-078DD6FC4ED3}" srcOrd="1" destOrd="0" presId="urn:microsoft.com/office/officeart/2005/8/layout/hierarchy1"/>
    <dgm:cxn modelId="{ADE85F54-7CC6-4188-8355-1AE02E0F90B3}" type="presParOf" srcId="{698C4FB9-A784-44D6-B788-7ACB5EA9831B}" destId="{315FF93C-B205-4FE0-8A60-2E04D566B974}" srcOrd="2" destOrd="0" presId="urn:microsoft.com/office/officeart/2005/8/layout/hierarchy1"/>
    <dgm:cxn modelId="{B98A8E4A-7B44-47A6-9D4E-959702B5F9E7}" type="presParOf" srcId="{698C4FB9-A784-44D6-B788-7ACB5EA9831B}" destId="{481924D8-1762-48C9-ACA2-77C246A8DA0A}" srcOrd="3" destOrd="0" presId="urn:microsoft.com/office/officeart/2005/8/layout/hierarchy1"/>
    <dgm:cxn modelId="{C7EA66D8-5703-4E60-AF69-C7EE8584A2DF}" type="presParOf" srcId="{481924D8-1762-48C9-ACA2-77C246A8DA0A}" destId="{E32597F9-539E-4BB6-B135-7C1809684412}" srcOrd="0" destOrd="0" presId="urn:microsoft.com/office/officeart/2005/8/layout/hierarchy1"/>
    <dgm:cxn modelId="{83EEB403-B2F3-4F6D-9227-7504307506D0}" type="presParOf" srcId="{E32597F9-539E-4BB6-B135-7C1809684412}" destId="{EDA1B316-D94D-4D12-B22E-B3F66BD870EF}" srcOrd="0" destOrd="0" presId="urn:microsoft.com/office/officeart/2005/8/layout/hierarchy1"/>
    <dgm:cxn modelId="{1B7BE7F2-8ABE-4160-96D7-69792617D0E8}" type="presParOf" srcId="{E32597F9-539E-4BB6-B135-7C1809684412}" destId="{61B5F9DC-6D48-4F5B-B81D-BC98F2B7693B}" srcOrd="1" destOrd="0" presId="urn:microsoft.com/office/officeart/2005/8/layout/hierarchy1"/>
    <dgm:cxn modelId="{5781B7B1-592C-4337-876B-645AC2FEB702}" type="presParOf" srcId="{481924D8-1762-48C9-ACA2-77C246A8DA0A}" destId="{658EF997-604D-4291-AD40-70CB8B67D381}" srcOrd="1" destOrd="0" presId="urn:microsoft.com/office/officeart/2005/8/layout/hierarchy1"/>
    <dgm:cxn modelId="{47A041F0-33F2-49CF-9B94-B3CD03D05892}" type="presParOf" srcId="{698C4FB9-A784-44D6-B788-7ACB5EA9831B}" destId="{03E44C40-99A2-42A1-A85C-BD75F851C121}" srcOrd="4" destOrd="0" presId="urn:microsoft.com/office/officeart/2005/8/layout/hierarchy1"/>
    <dgm:cxn modelId="{3E5C7C10-B0AD-4938-9F89-38446E9FCF22}" type="presParOf" srcId="{698C4FB9-A784-44D6-B788-7ACB5EA9831B}" destId="{44C215A7-3078-469E-9A55-4ABC33FD71CE}" srcOrd="5" destOrd="0" presId="urn:microsoft.com/office/officeart/2005/8/layout/hierarchy1"/>
    <dgm:cxn modelId="{00DA4B4A-4EAE-437C-A47E-BECB46BA1FCE}" type="presParOf" srcId="{44C215A7-3078-469E-9A55-4ABC33FD71CE}" destId="{CE671E6B-9D5E-4663-9BAB-2E2D2412C9B7}" srcOrd="0" destOrd="0" presId="urn:microsoft.com/office/officeart/2005/8/layout/hierarchy1"/>
    <dgm:cxn modelId="{09A69D94-ACD4-4549-AA41-96EB8D799291}" type="presParOf" srcId="{CE671E6B-9D5E-4663-9BAB-2E2D2412C9B7}" destId="{BFE6A2AD-4718-48CC-A0B2-29C108FB5A16}" srcOrd="0" destOrd="0" presId="urn:microsoft.com/office/officeart/2005/8/layout/hierarchy1"/>
    <dgm:cxn modelId="{114D3562-CE44-41C7-AB56-A95B8477661F}" type="presParOf" srcId="{CE671E6B-9D5E-4663-9BAB-2E2D2412C9B7}" destId="{7ED54552-4881-48E0-A606-A9A1210153D2}" srcOrd="1" destOrd="0" presId="urn:microsoft.com/office/officeart/2005/8/layout/hierarchy1"/>
    <dgm:cxn modelId="{FD78B671-E591-48A7-BA02-AB6F2FEEF097}" type="presParOf" srcId="{44C215A7-3078-469E-9A55-4ABC33FD71CE}" destId="{C1B7B7AB-1465-49B3-BE56-7E5B66C42A10}" srcOrd="1" destOrd="0" presId="urn:microsoft.com/office/officeart/2005/8/layout/hierarchy1"/>
    <dgm:cxn modelId="{EE32A6AC-7B7E-4CBF-8CFF-B96ACF75D8EF}" type="presParOf" srcId="{01FE2072-693D-41C4-9FDB-CC5BAA3A8DEE}" destId="{C3EC2160-FAD0-4412-96F0-F9A414B40F1D}" srcOrd="2" destOrd="0" presId="urn:microsoft.com/office/officeart/2005/8/layout/hierarchy1"/>
    <dgm:cxn modelId="{63E58255-B403-493A-AC3F-0542B95C268F}" type="presParOf" srcId="{01FE2072-693D-41C4-9FDB-CC5BAA3A8DEE}" destId="{53BB847D-08B8-48AC-B6BC-117BD2D63635}" srcOrd="3" destOrd="0" presId="urn:microsoft.com/office/officeart/2005/8/layout/hierarchy1"/>
    <dgm:cxn modelId="{70A15B60-590F-41D0-81F3-7AACD4FD17F2}" type="presParOf" srcId="{53BB847D-08B8-48AC-B6BC-117BD2D63635}" destId="{F6812FC9-909D-4FC1-948A-56C78626FB19}" srcOrd="0" destOrd="0" presId="urn:microsoft.com/office/officeart/2005/8/layout/hierarchy1"/>
    <dgm:cxn modelId="{ECCBF849-53F7-4943-896D-F7FEE73FFFD4}" type="presParOf" srcId="{F6812FC9-909D-4FC1-948A-56C78626FB19}" destId="{07B7F726-2CF4-44C6-91BD-4B335FE4B478}" srcOrd="0" destOrd="0" presId="urn:microsoft.com/office/officeart/2005/8/layout/hierarchy1"/>
    <dgm:cxn modelId="{B9FFE0E7-3584-40E7-9CD4-B6F96D4B7458}" type="presParOf" srcId="{F6812FC9-909D-4FC1-948A-56C78626FB19}" destId="{DDBE09CD-1039-473D-B3E1-A8DDD726727F}" srcOrd="1" destOrd="0" presId="urn:microsoft.com/office/officeart/2005/8/layout/hierarchy1"/>
    <dgm:cxn modelId="{A7D0B1D7-16A1-4A36-AB9D-C87C9310604D}" type="presParOf" srcId="{53BB847D-08B8-48AC-B6BC-117BD2D63635}" destId="{F3D800A9-3EC2-43D8-A3B0-60EB98D20FAD}" srcOrd="1" destOrd="0" presId="urn:microsoft.com/office/officeart/2005/8/layout/hierarchy1"/>
    <dgm:cxn modelId="{0F8908C6-EBAE-4836-B146-073C9DB37ABB}" type="presParOf" srcId="{F3D800A9-3EC2-43D8-A3B0-60EB98D20FAD}" destId="{010A2C38-293B-4303-8F17-39E7A6C7CE56}" srcOrd="0" destOrd="0" presId="urn:microsoft.com/office/officeart/2005/8/layout/hierarchy1"/>
    <dgm:cxn modelId="{45327195-F52D-43CE-B7E3-17C36157B282}" type="presParOf" srcId="{F3D800A9-3EC2-43D8-A3B0-60EB98D20FAD}" destId="{9C168A39-46C1-4370-8F06-DE72F72DBE07}" srcOrd="1" destOrd="0" presId="urn:microsoft.com/office/officeart/2005/8/layout/hierarchy1"/>
    <dgm:cxn modelId="{C3EC60A1-2EDE-4641-ABC1-DCC99E31B825}" type="presParOf" srcId="{9C168A39-46C1-4370-8F06-DE72F72DBE07}" destId="{729590F1-B24D-44F7-BB23-EC80D58150D0}" srcOrd="0" destOrd="0" presId="urn:microsoft.com/office/officeart/2005/8/layout/hierarchy1"/>
    <dgm:cxn modelId="{98DA088B-1307-4904-914A-522BBD48939E}" type="presParOf" srcId="{729590F1-B24D-44F7-BB23-EC80D58150D0}" destId="{4F09C988-3576-4E28-8ADB-7EB86F809042}" srcOrd="0" destOrd="0" presId="urn:microsoft.com/office/officeart/2005/8/layout/hierarchy1"/>
    <dgm:cxn modelId="{4D24F829-A5E5-438F-B284-A24745ED1A49}" type="presParOf" srcId="{729590F1-B24D-44F7-BB23-EC80D58150D0}" destId="{51B9FFF0-EDC6-4AF4-A893-F32986CB7849}" srcOrd="1" destOrd="0" presId="urn:microsoft.com/office/officeart/2005/8/layout/hierarchy1"/>
    <dgm:cxn modelId="{8EBE9722-F165-4AB7-B7AC-4D6432C776E0}" type="presParOf" srcId="{9C168A39-46C1-4370-8F06-DE72F72DBE07}" destId="{C6641E01-A150-4DC9-A58A-41481E1D9026}" srcOrd="1" destOrd="0" presId="urn:microsoft.com/office/officeart/2005/8/layout/hierarchy1"/>
    <dgm:cxn modelId="{F2D1D530-DFB0-4135-A1DA-E564B1D85D56}" type="presParOf" srcId="{F3D800A9-3EC2-43D8-A3B0-60EB98D20FAD}" destId="{1C8335B2-44A9-4F57-BE2B-B8C55B7BC0AF}" srcOrd="2" destOrd="0" presId="urn:microsoft.com/office/officeart/2005/8/layout/hierarchy1"/>
    <dgm:cxn modelId="{0FAC8AF3-6406-4587-9CF8-9E421783751C}" type="presParOf" srcId="{F3D800A9-3EC2-43D8-A3B0-60EB98D20FAD}" destId="{57547815-9A6C-4138-8110-6708BBBC1717}" srcOrd="3" destOrd="0" presId="urn:microsoft.com/office/officeart/2005/8/layout/hierarchy1"/>
    <dgm:cxn modelId="{E80C510E-3872-4B96-AFC6-76F52EFA6F97}" type="presParOf" srcId="{57547815-9A6C-4138-8110-6708BBBC1717}" destId="{AD982B73-A23B-4A21-BBEE-3457187AE50F}" srcOrd="0" destOrd="0" presId="urn:microsoft.com/office/officeart/2005/8/layout/hierarchy1"/>
    <dgm:cxn modelId="{D3DA5A09-1F2E-4D4C-900C-5E4D8D8248AA}" type="presParOf" srcId="{AD982B73-A23B-4A21-BBEE-3457187AE50F}" destId="{B33E1233-BE39-43E0-A9F9-1DC13ACC7A2C}" srcOrd="0" destOrd="0" presId="urn:microsoft.com/office/officeart/2005/8/layout/hierarchy1"/>
    <dgm:cxn modelId="{0D1FA7CB-9F83-4959-8F1E-4F7B30356A6D}" type="presParOf" srcId="{AD982B73-A23B-4A21-BBEE-3457187AE50F}" destId="{3DA2BC1A-B6C4-4E83-A68E-EFA3F3A0AA72}" srcOrd="1" destOrd="0" presId="urn:microsoft.com/office/officeart/2005/8/layout/hierarchy1"/>
    <dgm:cxn modelId="{9DFE738E-C8DA-4B80-81F5-BE923915E1AF}" type="presParOf" srcId="{57547815-9A6C-4138-8110-6708BBBC1717}" destId="{E806687C-D7B1-4F96-B9B3-F4374F1BC986}" srcOrd="1" destOrd="0" presId="urn:microsoft.com/office/officeart/2005/8/layout/hierarchy1"/>
    <dgm:cxn modelId="{6ADBD4AE-5E8E-454C-9D16-4B3959153168}" type="presParOf" srcId="{F3D800A9-3EC2-43D8-A3B0-60EB98D20FAD}" destId="{A4D14F9D-61B1-41AD-B613-9A26DD163DE0}" srcOrd="4" destOrd="0" presId="urn:microsoft.com/office/officeart/2005/8/layout/hierarchy1"/>
    <dgm:cxn modelId="{FC91F1E2-904A-4FD5-957A-018EEAD44F52}" type="presParOf" srcId="{F3D800A9-3EC2-43D8-A3B0-60EB98D20FAD}" destId="{43097DF1-08D8-4616-9DFE-CA84A7ABA26C}" srcOrd="5" destOrd="0" presId="urn:microsoft.com/office/officeart/2005/8/layout/hierarchy1"/>
    <dgm:cxn modelId="{36A8D674-4AB8-4D36-A7AD-57C91DF4FF2E}" type="presParOf" srcId="{43097DF1-08D8-4616-9DFE-CA84A7ABA26C}" destId="{CBED5196-4527-4F21-BA9A-D1FEE4C36524}" srcOrd="0" destOrd="0" presId="urn:microsoft.com/office/officeart/2005/8/layout/hierarchy1"/>
    <dgm:cxn modelId="{47EBCBBA-D0C7-492F-B9A3-35F58E59D57B}" type="presParOf" srcId="{CBED5196-4527-4F21-BA9A-D1FEE4C36524}" destId="{9CBAE0E2-1884-49B4-AC7A-CD423C7F220F}" srcOrd="0" destOrd="0" presId="urn:microsoft.com/office/officeart/2005/8/layout/hierarchy1"/>
    <dgm:cxn modelId="{EA480DFC-BD85-4486-A00C-7DC43DCB2C70}" type="presParOf" srcId="{CBED5196-4527-4F21-BA9A-D1FEE4C36524}" destId="{17374074-B87A-4F6B-917A-D1FD5491BF07}" srcOrd="1" destOrd="0" presId="urn:microsoft.com/office/officeart/2005/8/layout/hierarchy1"/>
    <dgm:cxn modelId="{C6CD2EFB-501C-42BD-838A-569FA2E59C06}" type="presParOf" srcId="{43097DF1-08D8-4616-9DFE-CA84A7ABA26C}" destId="{3693A4F8-831F-4D6B-8F6B-483A586F2617}" srcOrd="1" destOrd="0" presId="urn:microsoft.com/office/officeart/2005/8/layout/hierarchy1"/>
    <dgm:cxn modelId="{944CB219-B425-4E26-B894-EEEDFB6D0054}" type="presParOf" srcId="{F3D800A9-3EC2-43D8-A3B0-60EB98D20FAD}" destId="{38D24F39-92B5-4991-9C70-68BC5CDE5798}" srcOrd="6" destOrd="0" presId="urn:microsoft.com/office/officeart/2005/8/layout/hierarchy1"/>
    <dgm:cxn modelId="{D8E0B48E-07E2-45F5-8D35-158C630B4956}" type="presParOf" srcId="{F3D800A9-3EC2-43D8-A3B0-60EB98D20FAD}" destId="{5C322EDB-8DDD-444C-8A9D-889FE1216860}" srcOrd="7" destOrd="0" presId="urn:microsoft.com/office/officeart/2005/8/layout/hierarchy1"/>
    <dgm:cxn modelId="{0B895033-82E7-4F9C-8E00-8CB0909DD9E2}" type="presParOf" srcId="{5C322EDB-8DDD-444C-8A9D-889FE1216860}" destId="{7EE1A10F-8494-4056-B1D1-5C9A6CCCABC5}" srcOrd="0" destOrd="0" presId="urn:microsoft.com/office/officeart/2005/8/layout/hierarchy1"/>
    <dgm:cxn modelId="{4E875736-4533-40F7-95D0-755D743B7DD2}" type="presParOf" srcId="{7EE1A10F-8494-4056-B1D1-5C9A6CCCABC5}" destId="{C1E50E32-D380-433E-B72E-215A2A4D193B}" srcOrd="0" destOrd="0" presId="urn:microsoft.com/office/officeart/2005/8/layout/hierarchy1"/>
    <dgm:cxn modelId="{B91296D4-2768-41C9-9F3F-47D5EA65138A}" type="presParOf" srcId="{7EE1A10F-8494-4056-B1D1-5C9A6CCCABC5}" destId="{90BD917F-7644-4967-A4FA-F123765066DD}" srcOrd="1" destOrd="0" presId="urn:microsoft.com/office/officeart/2005/8/layout/hierarchy1"/>
    <dgm:cxn modelId="{434AE426-5A72-4B8B-992D-F06C661FCA63}" type="presParOf" srcId="{5C322EDB-8DDD-444C-8A9D-889FE1216860}" destId="{BE9BFCD5-FAE9-4EDF-A46E-129134D9734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BF3D8A-06B4-44FB-A3A2-6F4645C25E9A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C12ABA-6CA5-4236-A3CA-A830E05E2F75}">
      <dgm:prSet phldrT="[Text]" custT="1">
        <dgm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dgm:style>
      </dgm:prSet>
      <dgm:spPr>
        <a:noFill/>
        <a:ln>
          <a:solidFill>
            <a:schemeClr val="bg1"/>
          </a:solidFill>
        </a:ln>
      </dgm:spPr>
      <dgm:t>
        <a:bodyPr/>
        <a:lstStyle/>
        <a:p>
          <a:pPr marR="0" algn="ctr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s-EC" sz="3600" b="0" i="0" u="none" strike="noStrike" cap="none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Checked</a:t>
          </a:r>
          <a:r>
            <a:rPr lang="es-EC" sz="3600" b="0" i="0" u="none" strike="noStrike" cap="none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 Exceptions</a:t>
          </a:r>
        </a:p>
      </dgm:t>
    </dgm:pt>
    <dgm:pt modelId="{89730CB3-31EF-49D3-AB4C-C1C23094B83A}" type="parTrans" cxnId="{6D87CF0C-8420-40B2-8A71-303A32A358C3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827DD717-816F-4BDD-B9F2-52596E60D32D}" type="sibTrans" cxnId="{6D87CF0C-8420-40B2-8A71-303A32A358C3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26A2B33E-02FD-441C-814C-98D3B2EE95C5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Subclases de </a:t>
          </a:r>
          <a:r>
            <a:rPr lang="es-EC" noProof="0" dirty="0" err="1">
              <a:solidFill>
                <a:schemeClr val="tx1"/>
              </a:solidFill>
              <a:highlight>
                <a:srgbClr val="C0C0C0"/>
              </a:highlight>
              <a:latin typeface="Consolas" panose="020B0609020204030204" pitchFamily="49" charset="0"/>
              <a:ea typeface="Inter" panose="020B0604020202020204" charset="0"/>
            </a:rPr>
            <a:t>java.lang.Exception</a:t>
          </a:r>
          <a:endParaRPr lang="es-EC" noProof="0" dirty="0">
            <a:solidFill>
              <a:schemeClr val="tx1"/>
            </a:solidFill>
            <a:highlight>
              <a:srgbClr val="C0C0C0"/>
            </a:highlight>
            <a:latin typeface="Consolas" panose="020B0609020204030204" pitchFamily="49" charset="0"/>
            <a:ea typeface="Inter" panose="020B0604020202020204" charset="0"/>
          </a:endParaRPr>
        </a:p>
      </dgm:t>
    </dgm:pt>
    <dgm:pt modelId="{36F50E88-BA11-45C1-A911-F336E17CCEC4}" type="parTrans" cxnId="{4C4C09F3-3409-4E91-85E1-610C66BBA27F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796EF31F-DFF2-40B9-B668-2FAB805241DF}" type="sibTrans" cxnId="{4C4C09F3-3409-4E91-85E1-610C66BBA27F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EA88A61E-908C-44BD-9072-554B7320A423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Revisadas por el compilador y el 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Linter</a:t>
          </a:r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 de IntelliJ</a:t>
          </a:r>
        </a:p>
      </dgm:t>
    </dgm:pt>
    <dgm:pt modelId="{302C09BE-C396-4840-AFC6-A2C56DDD495C}" type="parTrans" cxnId="{3F6F3C72-F3A6-42A9-93E8-F6934F10CF4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DF44133E-EF6F-4475-88E8-37CF499EAF04}" type="sibTrans" cxnId="{3F6F3C72-F3A6-42A9-93E8-F6934F10CF4D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597DFADE-447D-43FA-A1B4-D8424B955F01}">
      <dgm:prSet phldrT="[Text]" custT="1">
        <dgm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dgm:style>
      </dgm:prSet>
      <dgm:spPr>
        <a:noFill/>
        <a:ln>
          <a:solidFill>
            <a:schemeClr val="bg1"/>
          </a:solidFill>
        </a:ln>
      </dgm:spPr>
      <dgm:t>
        <a:bodyPr spcFirstLastPara="0" vert="horz" wrap="square" lIns="68580" tIns="45720" rIns="68580" bIns="45720" numCol="1" spcCol="1270" anchor="ctr" anchorCtr="0"/>
        <a:lstStyle/>
        <a:p>
          <a:pPr marL="0" marR="0" lvl="0" indent="0" algn="ctr" defTabSz="1600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s-EC" sz="3600" b="0" i="0" u="none" strike="noStrike" kern="1200" cap="none" noProof="0" dirty="0">
              <a:solidFill>
                <a:srgbClr val="FFFFFF"/>
              </a:solidFill>
              <a:latin typeface="Inter" panose="020B0604020202020204" charset="0"/>
              <a:ea typeface="Inter" panose="020B0604020202020204" charset="0"/>
              <a:cs typeface="+mn-cs"/>
            </a:rPr>
            <a:t>Unchecked Exceptions</a:t>
          </a:r>
        </a:p>
      </dgm:t>
    </dgm:pt>
    <dgm:pt modelId="{9AE752AA-619C-45FF-977A-5ABBC26CFB4C}" type="parTrans" cxnId="{6CC1283B-A7DF-4A2F-8B23-880BFFBEC019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2F69973E-1A19-45BD-998A-BBD0DE5AA7B2}" type="sibTrans" cxnId="{6CC1283B-A7DF-4A2F-8B23-880BFFBEC019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544C4DE2-3BAE-4E1B-A535-6494A12C4E55}">
      <dgm:prSet phldrT="[Text]" custT="1"/>
      <dgm:spPr>
        <a:noFill/>
        <a:ln w="25400" cap="flat" cmpd="sng" algn="ctr">
          <a:solidFill>
            <a:srgbClr val="FFFFFF"/>
          </a:solidFill>
          <a:prstDash val="solid"/>
        </a:ln>
        <a:effectLst/>
      </dgm:spPr>
      <dgm:t>
        <a:bodyPr spcFirstLastPara="0" vert="horz" wrap="square" lIns="78740" tIns="59055" rIns="78740" bIns="59055" numCol="1" spcCol="1270" anchor="ctr" anchorCtr="0"/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 noProof="0" dirty="0" err="1">
              <a:solidFill>
                <a:srgbClr val="FFFFFF">
                  <a:lumMod val="95000"/>
                </a:srgbClr>
              </a:solidFill>
              <a:latin typeface="Inter" panose="020B0604020202020204" charset="0"/>
              <a:ea typeface="Inter" panose="020B0604020202020204" charset="0"/>
              <a:cs typeface="+mn-cs"/>
            </a:rPr>
            <a:t>Tipicamente</a:t>
          </a:r>
          <a:r>
            <a:rPr lang="es-EC" sz="3100" kern="1200" noProof="0" dirty="0">
              <a:solidFill>
                <a:srgbClr val="FFFFFF">
                  <a:lumMod val="95000"/>
                </a:srgbClr>
              </a:solidFill>
              <a:latin typeface="Inter" panose="020B0604020202020204" charset="0"/>
              <a:ea typeface="Inter" panose="020B0604020202020204" charset="0"/>
              <a:cs typeface="+mn-cs"/>
            </a:rPr>
            <a:t> asociados con errores de lógica del programa</a:t>
          </a:r>
        </a:p>
      </dgm:t>
    </dgm:pt>
    <dgm:pt modelId="{33B675E1-8369-4EB2-9234-1622681EA6E1}" type="parTrans" cxnId="{22725CBF-42DF-46B3-8652-0A1C47DC0E48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262E7BAE-6272-4731-91EB-D3FE42A7BD54}" type="sibTrans" cxnId="{22725CBF-42DF-46B3-8652-0A1C47DC0E48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8837AE12-9D00-4FF4-8D8D-8F490D908CD9}">
      <dgm:prSet phldrT="[Text]" custT="1"/>
      <dgm:spPr>
        <a:noFill/>
        <a:ln w="25400" cap="flat" cmpd="sng" algn="ctr">
          <a:solidFill>
            <a:srgbClr val="FFFFFF"/>
          </a:solidFill>
          <a:prstDash val="solid"/>
        </a:ln>
        <a:effectLst/>
      </dgm:spPr>
      <dgm:t>
        <a:bodyPr spcFirstLastPara="0" vert="horz" wrap="square" lIns="78740" tIns="59055" rIns="78740" bIns="59055" numCol="1" spcCol="1270" anchor="ctr" anchorCtr="0"/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 noProof="0" dirty="0">
              <a:solidFill>
                <a:srgbClr val="FFFFFF">
                  <a:lumMod val="95000"/>
                </a:srgbClr>
              </a:solidFill>
              <a:latin typeface="Inter" panose="020B0604020202020204" charset="0"/>
              <a:ea typeface="Inter" panose="020B0604020202020204" charset="0"/>
              <a:cs typeface="+mn-cs"/>
            </a:rPr>
            <a:t>No deben ser declaradas, pero se pueden prever con bloques try/catch</a:t>
          </a:r>
        </a:p>
      </dgm:t>
    </dgm:pt>
    <dgm:pt modelId="{88D73FC8-0326-42DB-8D42-075E340CBFCF}" type="parTrans" cxnId="{DC906BEF-3656-4576-BDAE-BCC610FD533A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0C6C7D40-3E87-4B7D-88E8-FA7568481C4E}" type="sibTrans" cxnId="{DC906BEF-3656-4576-BDAE-BCC610FD533A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6180282E-C899-4162-BDE7-D8CAEDA99909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Deben ser Declaradas y/o resueltas en un bloque catch</a:t>
          </a:r>
        </a:p>
      </dgm:t>
    </dgm:pt>
    <dgm:pt modelId="{7097D7CA-066A-4642-AE28-9CF7C9AA8817}" type="parTrans" cxnId="{A39CA5B9-13C5-44A2-B1E3-911AF10DB74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5897561C-E899-40DF-9E8E-9F3D9BBF8777}" type="sibTrans" cxnId="{A39CA5B9-13C5-44A2-B1E3-911AF10DB74B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4955B54C-AF6F-4A34-997D-9660B7329C47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Ej</a:t>
          </a:r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: 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IOException</a:t>
          </a:r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, 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ArrayStoreException</a:t>
          </a:r>
          <a:endParaRPr lang="es-EC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D4BB9123-2146-4E24-BB39-BCE3085337D9}" type="parTrans" cxnId="{0E9328D1-DE38-4E2F-99F1-5150DE4C0DCF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6B0D43FF-3BDE-4ACB-86A5-2BCE3B79CA35}" type="sibTrans" cxnId="{0E9328D1-DE38-4E2F-99F1-5150DE4C0DCF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CDF97DA0-8E58-4BBC-9B2A-9A8CC2B3ED04}">
      <dgm:prSet phldrT="[Text]" custT="1"/>
      <dgm:spPr>
        <a:noFill/>
        <a:ln w="25400" cap="flat" cmpd="sng" algn="ctr">
          <a:solidFill>
            <a:srgbClr val="FFFFFF"/>
          </a:solidFill>
          <a:prstDash val="solid"/>
        </a:ln>
        <a:effectLst/>
      </dgm:spPr>
      <dgm:t>
        <a:bodyPr spcFirstLastPara="0" vert="horz" wrap="square" lIns="78740" tIns="59055" rIns="78740" bIns="59055" numCol="1" spcCol="1270" anchor="ctr" anchorCtr="0"/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 noProof="0" dirty="0">
              <a:solidFill>
                <a:srgbClr val="FFFFFF">
                  <a:lumMod val="95000"/>
                </a:srgbClr>
              </a:solidFill>
              <a:latin typeface="Inter" panose="020B0604020202020204" charset="0"/>
              <a:ea typeface="Inter" panose="020B0604020202020204" charset="0"/>
              <a:cs typeface="+mn-cs"/>
            </a:rPr>
            <a:t>No los revisa el compilador, IntelliJ usualmente da advertencias</a:t>
          </a:r>
        </a:p>
      </dgm:t>
    </dgm:pt>
    <dgm:pt modelId="{0EC42CD1-D790-4989-B373-484393D7E87A}" type="parTrans" cxnId="{9BE36BFA-2149-4A05-9639-B27AB40FE76E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21BDCF11-481B-4B5A-B8AE-F6CF8CBFB687}" type="sibTrans" cxnId="{9BE36BFA-2149-4A05-9639-B27AB40FE76E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E65F5103-41BA-467F-AC17-E4EA6318F88F}">
      <dgm:prSet phldrT="[Text]" custT="1"/>
      <dgm:spPr>
        <a:noFill/>
        <a:ln w="25400" cap="flat" cmpd="sng" algn="ctr">
          <a:solidFill>
            <a:srgbClr val="FFFFFF"/>
          </a:solidFill>
          <a:prstDash val="solid"/>
        </a:ln>
        <a:effectLst/>
      </dgm:spPr>
      <dgm:t>
        <a:bodyPr spcFirstLastPara="0" vert="horz" wrap="square" lIns="78740" tIns="59055" rIns="78740" bIns="59055" numCol="1" spcCol="1270" anchor="ctr" anchorCtr="0"/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 noProof="0" dirty="0">
              <a:solidFill>
                <a:srgbClr val="FFFFFF">
                  <a:lumMod val="95000"/>
                </a:srgbClr>
              </a:solidFill>
              <a:latin typeface="Inter" panose="020B0604020202020204" charset="0"/>
              <a:ea typeface="Inter" panose="020B0604020202020204" charset="0"/>
              <a:cs typeface="+mn-cs"/>
            </a:rPr>
            <a:t>Subclases de </a:t>
          </a:r>
          <a:r>
            <a:rPr lang="es-EC" sz="3100" kern="1200" noProof="0" dirty="0" err="1">
              <a:solidFill>
                <a:schemeClr val="tx1"/>
              </a:solidFill>
              <a:highlight>
                <a:srgbClr val="C0C0C0"/>
              </a:highlight>
              <a:latin typeface="Consolas" panose="020B0609020204030204" pitchFamily="49" charset="0"/>
              <a:ea typeface="Inter" panose="020B0604020202020204" charset="0"/>
              <a:cs typeface="+mn-cs"/>
            </a:rPr>
            <a:t>java.lang.RuntimeException</a:t>
          </a:r>
          <a:endParaRPr lang="es-EC" sz="3100" kern="1200" noProof="0" dirty="0">
            <a:solidFill>
              <a:schemeClr val="tx1"/>
            </a:solidFill>
            <a:highlight>
              <a:srgbClr val="C0C0C0"/>
            </a:highlight>
            <a:latin typeface="Consolas" panose="020B0609020204030204" pitchFamily="49" charset="0"/>
            <a:ea typeface="Inter" panose="020B0604020202020204" charset="0"/>
            <a:cs typeface="+mn-cs"/>
          </a:endParaRPr>
        </a:p>
      </dgm:t>
    </dgm:pt>
    <dgm:pt modelId="{DCEA7C8C-02AC-4787-8015-9EE3FF5DDECC}" type="parTrans" cxnId="{C94FF545-587E-4809-A712-D90B0FD6B34E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137205E5-B83E-45F0-9718-E60CECEC37E7}" type="sibTrans" cxnId="{C94FF545-587E-4809-A712-D90B0FD6B34E}">
      <dgm:prSet/>
      <dgm:spPr/>
      <dgm:t>
        <a:bodyPr/>
        <a:lstStyle/>
        <a:p>
          <a:endParaRPr lang="en-US">
            <a:latin typeface="Inter" panose="020B0604020202020204" charset="0"/>
            <a:ea typeface="Inter" panose="020B0604020202020204" charset="0"/>
          </a:endParaRPr>
        </a:p>
      </dgm:t>
    </dgm:pt>
    <dgm:pt modelId="{E3C174A6-2CA2-4AB9-B657-DAB3DF0D73BA}" type="pres">
      <dgm:prSet presAssocID="{93BF3D8A-06B4-44FB-A3A2-6F4645C25E9A}" presName="theList" presStyleCnt="0">
        <dgm:presLayoutVars>
          <dgm:dir/>
          <dgm:animLvl val="lvl"/>
          <dgm:resizeHandles val="exact"/>
        </dgm:presLayoutVars>
      </dgm:prSet>
      <dgm:spPr/>
    </dgm:pt>
    <dgm:pt modelId="{56E8B8E6-9429-469B-922E-B1A12752BA2C}" type="pres">
      <dgm:prSet presAssocID="{5CC12ABA-6CA5-4236-A3CA-A830E05E2F75}" presName="compNode" presStyleCnt="0"/>
      <dgm:spPr/>
    </dgm:pt>
    <dgm:pt modelId="{D6476441-F857-4CDE-9A12-80042371F3DD}" type="pres">
      <dgm:prSet presAssocID="{5CC12ABA-6CA5-4236-A3CA-A830E05E2F75}" presName="aNode" presStyleLbl="bgShp" presStyleIdx="0" presStyleCnt="2"/>
      <dgm:spPr/>
    </dgm:pt>
    <dgm:pt modelId="{0B76C5AD-726E-4BFE-AF33-858B1F94D0F4}" type="pres">
      <dgm:prSet presAssocID="{5CC12ABA-6CA5-4236-A3CA-A830E05E2F75}" presName="textNode" presStyleLbl="bgShp" presStyleIdx="0" presStyleCnt="2"/>
      <dgm:spPr/>
    </dgm:pt>
    <dgm:pt modelId="{06E09B23-CA21-405C-9B35-CC92EB73B6B5}" type="pres">
      <dgm:prSet presAssocID="{5CC12ABA-6CA5-4236-A3CA-A830E05E2F75}" presName="compChildNode" presStyleCnt="0"/>
      <dgm:spPr/>
    </dgm:pt>
    <dgm:pt modelId="{7335B416-F6A2-4E66-8705-188A4FEE4384}" type="pres">
      <dgm:prSet presAssocID="{5CC12ABA-6CA5-4236-A3CA-A830E05E2F75}" presName="theInnerList" presStyleCnt="0"/>
      <dgm:spPr/>
    </dgm:pt>
    <dgm:pt modelId="{F22B82E4-7C76-4EB8-966B-779612987A07}" type="pres">
      <dgm:prSet presAssocID="{26A2B33E-02FD-441C-814C-98D3B2EE95C5}" presName="childNode" presStyleLbl="node1" presStyleIdx="0" presStyleCnt="8" custScaleX="100000" custScaleY="100000">
        <dgm:presLayoutVars>
          <dgm:bulletEnabled val="1"/>
        </dgm:presLayoutVars>
      </dgm:prSet>
      <dgm:spPr>
        <a:prstGeom prst="roundRect">
          <a:avLst/>
        </a:prstGeom>
      </dgm:spPr>
    </dgm:pt>
    <dgm:pt modelId="{01029752-EDF3-439C-AB5F-F6FD56A849D9}" type="pres">
      <dgm:prSet presAssocID="{26A2B33E-02FD-441C-814C-98D3B2EE95C5}" presName="aSpace2" presStyleCnt="0"/>
      <dgm:spPr/>
    </dgm:pt>
    <dgm:pt modelId="{24725955-3554-45F2-B0ED-30AE7B8CDA55}" type="pres">
      <dgm:prSet presAssocID="{EA88A61E-908C-44BD-9072-554B7320A423}" presName="childNode" presStyleLbl="node1" presStyleIdx="1" presStyleCnt="8" custScaleX="100000" custScaleY="100000">
        <dgm:presLayoutVars>
          <dgm:bulletEnabled val="1"/>
        </dgm:presLayoutVars>
      </dgm:prSet>
      <dgm:spPr>
        <a:prstGeom prst="roundRect">
          <a:avLst/>
        </a:prstGeom>
      </dgm:spPr>
    </dgm:pt>
    <dgm:pt modelId="{FFF0656C-844A-417E-9C3B-186ECCD6C5B4}" type="pres">
      <dgm:prSet presAssocID="{EA88A61E-908C-44BD-9072-554B7320A423}" presName="aSpace2" presStyleCnt="0"/>
      <dgm:spPr/>
    </dgm:pt>
    <dgm:pt modelId="{B96E4116-E0CD-4717-9619-C08928BED547}" type="pres">
      <dgm:prSet presAssocID="{6180282E-C899-4162-BDE7-D8CAEDA99909}" presName="childNode" presStyleLbl="node1" presStyleIdx="2" presStyleCnt="8" custScaleX="100000" custScaleY="100000">
        <dgm:presLayoutVars>
          <dgm:bulletEnabled val="1"/>
        </dgm:presLayoutVars>
      </dgm:prSet>
      <dgm:spPr>
        <a:prstGeom prst="roundRect">
          <a:avLst/>
        </a:prstGeom>
      </dgm:spPr>
    </dgm:pt>
    <dgm:pt modelId="{D49FA446-EF3E-4816-900D-2FFCDAF33EA9}" type="pres">
      <dgm:prSet presAssocID="{6180282E-C899-4162-BDE7-D8CAEDA99909}" presName="aSpace2" presStyleCnt="0"/>
      <dgm:spPr/>
    </dgm:pt>
    <dgm:pt modelId="{C143BABB-DA70-46B0-A08E-A00B874901A1}" type="pres">
      <dgm:prSet presAssocID="{4955B54C-AF6F-4A34-997D-9660B7329C47}" presName="childNode" presStyleLbl="node1" presStyleIdx="3" presStyleCnt="8">
        <dgm:presLayoutVars>
          <dgm:bulletEnabled val="1"/>
        </dgm:presLayoutVars>
      </dgm:prSet>
      <dgm:spPr/>
    </dgm:pt>
    <dgm:pt modelId="{A467FA14-506A-4E3E-AE09-3E778B433E9E}" type="pres">
      <dgm:prSet presAssocID="{5CC12ABA-6CA5-4236-A3CA-A830E05E2F75}" presName="aSpace" presStyleCnt="0"/>
      <dgm:spPr/>
    </dgm:pt>
    <dgm:pt modelId="{5B848167-D5BF-40AF-9BF4-0D9606149938}" type="pres">
      <dgm:prSet presAssocID="{597DFADE-447D-43FA-A1B4-D8424B955F01}" presName="compNode" presStyleCnt="0"/>
      <dgm:spPr/>
    </dgm:pt>
    <dgm:pt modelId="{B62A3AC8-0FD2-43C2-8A6E-7DC5AD863F86}" type="pres">
      <dgm:prSet presAssocID="{597DFADE-447D-43FA-A1B4-D8424B955F01}" presName="aNode" presStyleLbl="bgShp" presStyleIdx="1" presStyleCnt="2"/>
      <dgm:spPr/>
    </dgm:pt>
    <dgm:pt modelId="{CBE98988-BDB3-4A34-835A-62A3E0542D5C}" type="pres">
      <dgm:prSet presAssocID="{597DFADE-447D-43FA-A1B4-D8424B955F01}" presName="textNode" presStyleLbl="bgShp" presStyleIdx="1" presStyleCnt="2"/>
      <dgm:spPr/>
    </dgm:pt>
    <dgm:pt modelId="{E2AACA9F-6F46-4BE0-855D-58845D7BD52E}" type="pres">
      <dgm:prSet presAssocID="{597DFADE-447D-43FA-A1B4-D8424B955F01}" presName="compChildNode" presStyleCnt="0"/>
      <dgm:spPr/>
    </dgm:pt>
    <dgm:pt modelId="{06F7DFF8-0757-4DBB-A9EE-BC973820EADD}" type="pres">
      <dgm:prSet presAssocID="{597DFADE-447D-43FA-A1B4-D8424B955F01}" presName="theInnerList" presStyleCnt="0"/>
      <dgm:spPr/>
    </dgm:pt>
    <dgm:pt modelId="{9388E2D3-2F98-418E-9205-EA5A2BF6F28F}" type="pres">
      <dgm:prSet presAssocID="{544C4DE2-3BAE-4E1B-A535-6494A12C4E55}" presName="childNode" presStyleLbl="node1" presStyleIdx="4" presStyleCnt="8">
        <dgm:presLayoutVars>
          <dgm:bulletEnabled val="1"/>
        </dgm:presLayoutVars>
      </dgm:prSet>
      <dgm:spPr>
        <a:xfrm>
          <a:off x="9765988" y="2286812"/>
          <a:ext cx="6643305" cy="1110375"/>
        </a:xfrm>
        <a:prstGeom prst="roundRect">
          <a:avLst>
            <a:gd name="adj" fmla="val 10000"/>
          </a:avLst>
        </a:prstGeom>
      </dgm:spPr>
    </dgm:pt>
    <dgm:pt modelId="{8DC50299-BBEE-4FD3-B792-75256654E3E8}" type="pres">
      <dgm:prSet presAssocID="{544C4DE2-3BAE-4E1B-A535-6494A12C4E55}" presName="aSpace2" presStyleCnt="0"/>
      <dgm:spPr/>
    </dgm:pt>
    <dgm:pt modelId="{A1C6951A-16A2-421B-98FD-037BBAD959B8}" type="pres">
      <dgm:prSet presAssocID="{CDF97DA0-8E58-4BBC-9B2A-9A8CC2B3ED04}" presName="childNode" presStyleLbl="node1" presStyleIdx="5" presStyleCnt="8">
        <dgm:presLayoutVars>
          <dgm:bulletEnabled val="1"/>
        </dgm:presLayoutVars>
      </dgm:prSet>
      <dgm:spPr>
        <a:xfrm>
          <a:off x="9765988" y="3568015"/>
          <a:ext cx="6643305" cy="1110375"/>
        </a:xfrm>
        <a:prstGeom prst="roundRect">
          <a:avLst>
            <a:gd name="adj" fmla="val 10000"/>
          </a:avLst>
        </a:prstGeom>
      </dgm:spPr>
    </dgm:pt>
    <dgm:pt modelId="{BCD5254F-1FC3-4E67-B473-CE0DF0C216AA}" type="pres">
      <dgm:prSet presAssocID="{CDF97DA0-8E58-4BBC-9B2A-9A8CC2B3ED04}" presName="aSpace2" presStyleCnt="0"/>
      <dgm:spPr/>
    </dgm:pt>
    <dgm:pt modelId="{90FF76CA-122A-493D-88DA-EB5106AFCC74}" type="pres">
      <dgm:prSet presAssocID="{E65F5103-41BA-467F-AC17-E4EA6318F88F}" presName="childNode" presStyleLbl="node1" presStyleIdx="6" presStyleCnt="8">
        <dgm:presLayoutVars>
          <dgm:bulletEnabled val="1"/>
        </dgm:presLayoutVars>
      </dgm:prSet>
      <dgm:spPr>
        <a:xfrm>
          <a:off x="9765988" y="4849217"/>
          <a:ext cx="6643305" cy="1110375"/>
        </a:xfrm>
        <a:prstGeom prst="roundRect">
          <a:avLst>
            <a:gd name="adj" fmla="val 10000"/>
          </a:avLst>
        </a:prstGeom>
      </dgm:spPr>
    </dgm:pt>
    <dgm:pt modelId="{444E00E5-305F-484D-B99D-0413F1DF44D5}" type="pres">
      <dgm:prSet presAssocID="{E65F5103-41BA-467F-AC17-E4EA6318F88F}" presName="aSpace2" presStyleCnt="0"/>
      <dgm:spPr/>
    </dgm:pt>
    <dgm:pt modelId="{E76A7798-4C89-4AC3-B10C-0CDBDDCD4559}" type="pres">
      <dgm:prSet presAssocID="{8837AE12-9D00-4FF4-8D8D-8F490D908CD9}" presName="childNode" presStyleLbl="node1" presStyleIdx="7" presStyleCnt="8">
        <dgm:presLayoutVars>
          <dgm:bulletEnabled val="1"/>
        </dgm:presLayoutVars>
      </dgm:prSet>
      <dgm:spPr>
        <a:xfrm>
          <a:off x="9765988" y="6130420"/>
          <a:ext cx="6643305" cy="1110375"/>
        </a:xfrm>
        <a:prstGeom prst="roundRect">
          <a:avLst>
            <a:gd name="adj" fmla="val 10000"/>
          </a:avLst>
        </a:prstGeom>
      </dgm:spPr>
    </dgm:pt>
  </dgm:ptLst>
  <dgm:cxnLst>
    <dgm:cxn modelId="{B1FD1107-FD58-40AD-8325-3011EBFEC664}" type="presOf" srcId="{597DFADE-447D-43FA-A1B4-D8424B955F01}" destId="{CBE98988-BDB3-4A34-835A-62A3E0542D5C}" srcOrd="1" destOrd="0" presId="urn:microsoft.com/office/officeart/2005/8/layout/lProcess2"/>
    <dgm:cxn modelId="{16598B09-F6D5-47FE-A078-AAD9940B83DE}" type="presOf" srcId="{5CC12ABA-6CA5-4236-A3CA-A830E05E2F75}" destId="{0B76C5AD-726E-4BFE-AF33-858B1F94D0F4}" srcOrd="1" destOrd="0" presId="urn:microsoft.com/office/officeart/2005/8/layout/lProcess2"/>
    <dgm:cxn modelId="{4123890A-5337-4E3D-9F8C-C800B2C4ED6A}" type="presOf" srcId="{4955B54C-AF6F-4A34-997D-9660B7329C47}" destId="{C143BABB-DA70-46B0-A08E-A00B874901A1}" srcOrd="0" destOrd="0" presId="urn:microsoft.com/office/officeart/2005/8/layout/lProcess2"/>
    <dgm:cxn modelId="{6D87CF0C-8420-40B2-8A71-303A32A358C3}" srcId="{93BF3D8A-06B4-44FB-A3A2-6F4645C25E9A}" destId="{5CC12ABA-6CA5-4236-A3CA-A830E05E2F75}" srcOrd="0" destOrd="0" parTransId="{89730CB3-31EF-49D3-AB4C-C1C23094B83A}" sibTransId="{827DD717-816F-4BDD-B9F2-52596E60D32D}"/>
    <dgm:cxn modelId="{E414790E-70B3-4FD2-AA0E-45657EF04F62}" type="presOf" srcId="{CDF97DA0-8E58-4BBC-9B2A-9A8CC2B3ED04}" destId="{A1C6951A-16A2-421B-98FD-037BBAD959B8}" srcOrd="0" destOrd="0" presId="urn:microsoft.com/office/officeart/2005/8/layout/lProcess2"/>
    <dgm:cxn modelId="{FB483522-EC18-4998-8683-01B55FF2EA8A}" type="presOf" srcId="{8837AE12-9D00-4FF4-8D8D-8F490D908CD9}" destId="{E76A7798-4C89-4AC3-B10C-0CDBDDCD4559}" srcOrd="0" destOrd="0" presId="urn:microsoft.com/office/officeart/2005/8/layout/lProcess2"/>
    <dgm:cxn modelId="{A61A4E39-2859-4A73-A4D5-21AFBE053EAF}" type="presOf" srcId="{5CC12ABA-6CA5-4236-A3CA-A830E05E2F75}" destId="{D6476441-F857-4CDE-9A12-80042371F3DD}" srcOrd="0" destOrd="0" presId="urn:microsoft.com/office/officeart/2005/8/layout/lProcess2"/>
    <dgm:cxn modelId="{6CC1283B-A7DF-4A2F-8B23-880BFFBEC019}" srcId="{93BF3D8A-06B4-44FB-A3A2-6F4645C25E9A}" destId="{597DFADE-447D-43FA-A1B4-D8424B955F01}" srcOrd="1" destOrd="0" parTransId="{9AE752AA-619C-45FF-977A-5ABBC26CFB4C}" sibTransId="{2F69973E-1A19-45BD-998A-BBD0DE5AA7B2}"/>
    <dgm:cxn modelId="{8A712361-3B5F-4D64-88A8-E047585CD636}" type="presOf" srcId="{6180282E-C899-4162-BDE7-D8CAEDA99909}" destId="{B96E4116-E0CD-4717-9619-C08928BED547}" srcOrd="0" destOrd="0" presId="urn:microsoft.com/office/officeart/2005/8/layout/lProcess2"/>
    <dgm:cxn modelId="{C94FF545-587E-4809-A712-D90B0FD6B34E}" srcId="{597DFADE-447D-43FA-A1B4-D8424B955F01}" destId="{E65F5103-41BA-467F-AC17-E4EA6318F88F}" srcOrd="2" destOrd="0" parTransId="{DCEA7C8C-02AC-4787-8015-9EE3FF5DDECC}" sibTransId="{137205E5-B83E-45F0-9718-E60CECEC37E7}"/>
    <dgm:cxn modelId="{CB7EB867-F96C-40A9-AB6E-EC01D3737009}" type="presOf" srcId="{26A2B33E-02FD-441C-814C-98D3B2EE95C5}" destId="{F22B82E4-7C76-4EB8-966B-779612987A07}" srcOrd="0" destOrd="0" presId="urn:microsoft.com/office/officeart/2005/8/layout/lProcess2"/>
    <dgm:cxn modelId="{36258A4A-3F7B-4C40-8AE5-9717CD8ECFED}" type="presOf" srcId="{597DFADE-447D-43FA-A1B4-D8424B955F01}" destId="{B62A3AC8-0FD2-43C2-8A6E-7DC5AD863F86}" srcOrd="0" destOrd="0" presId="urn:microsoft.com/office/officeart/2005/8/layout/lProcess2"/>
    <dgm:cxn modelId="{8F2EFD71-831B-4B33-85EB-9BC595A8432A}" type="presOf" srcId="{E65F5103-41BA-467F-AC17-E4EA6318F88F}" destId="{90FF76CA-122A-493D-88DA-EB5106AFCC74}" srcOrd="0" destOrd="0" presId="urn:microsoft.com/office/officeart/2005/8/layout/lProcess2"/>
    <dgm:cxn modelId="{3F6F3C72-F3A6-42A9-93E8-F6934F10CF4D}" srcId="{5CC12ABA-6CA5-4236-A3CA-A830E05E2F75}" destId="{EA88A61E-908C-44BD-9072-554B7320A423}" srcOrd="1" destOrd="0" parTransId="{302C09BE-C396-4840-AFC6-A2C56DDD495C}" sibTransId="{DF44133E-EF6F-4475-88E8-37CF499EAF04}"/>
    <dgm:cxn modelId="{F7F906A8-3F0C-4AB4-A387-64FC4BCAA7CA}" type="presOf" srcId="{EA88A61E-908C-44BD-9072-554B7320A423}" destId="{24725955-3554-45F2-B0ED-30AE7B8CDA55}" srcOrd="0" destOrd="0" presId="urn:microsoft.com/office/officeart/2005/8/layout/lProcess2"/>
    <dgm:cxn modelId="{A39CA5B9-13C5-44A2-B1E3-911AF10DB74B}" srcId="{5CC12ABA-6CA5-4236-A3CA-A830E05E2F75}" destId="{6180282E-C899-4162-BDE7-D8CAEDA99909}" srcOrd="2" destOrd="0" parTransId="{7097D7CA-066A-4642-AE28-9CF7C9AA8817}" sibTransId="{5897561C-E899-40DF-9E8E-9F3D9BBF8777}"/>
    <dgm:cxn modelId="{22725CBF-42DF-46B3-8652-0A1C47DC0E48}" srcId="{597DFADE-447D-43FA-A1B4-D8424B955F01}" destId="{544C4DE2-3BAE-4E1B-A535-6494A12C4E55}" srcOrd="0" destOrd="0" parTransId="{33B675E1-8369-4EB2-9234-1622681EA6E1}" sibTransId="{262E7BAE-6272-4731-91EB-D3FE42A7BD54}"/>
    <dgm:cxn modelId="{62BCD7C3-8D6E-4991-8E42-14DCAD706A70}" type="presOf" srcId="{544C4DE2-3BAE-4E1B-A535-6494A12C4E55}" destId="{9388E2D3-2F98-418E-9205-EA5A2BF6F28F}" srcOrd="0" destOrd="0" presId="urn:microsoft.com/office/officeart/2005/8/layout/lProcess2"/>
    <dgm:cxn modelId="{0E9328D1-DE38-4E2F-99F1-5150DE4C0DCF}" srcId="{5CC12ABA-6CA5-4236-A3CA-A830E05E2F75}" destId="{4955B54C-AF6F-4A34-997D-9660B7329C47}" srcOrd="3" destOrd="0" parTransId="{D4BB9123-2146-4E24-BB39-BCE3085337D9}" sibTransId="{6B0D43FF-3BDE-4ACB-86A5-2BCE3B79CA35}"/>
    <dgm:cxn modelId="{16AC11DE-3295-479D-85D2-4ADAB8DAC09C}" type="presOf" srcId="{93BF3D8A-06B4-44FB-A3A2-6F4645C25E9A}" destId="{E3C174A6-2CA2-4AB9-B657-DAB3DF0D73BA}" srcOrd="0" destOrd="0" presId="urn:microsoft.com/office/officeart/2005/8/layout/lProcess2"/>
    <dgm:cxn modelId="{DC906BEF-3656-4576-BDAE-BCC610FD533A}" srcId="{597DFADE-447D-43FA-A1B4-D8424B955F01}" destId="{8837AE12-9D00-4FF4-8D8D-8F490D908CD9}" srcOrd="3" destOrd="0" parTransId="{88D73FC8-0326-42DB-8D42-075E340CBFCF}" sibTransId="{0C6C7D40-3E87-4B7D-88E8-FA7568481C4E}"/>
    <dgm:cxn modelId="{4C4C09F3-3409-4E91-85E1-610C66BBA27F}" srcId="{5CC12ABA-6CA5-4236-A3CA-A830E05E2F75}" destId="{26A2B33E-02FD-441C-814C-98D3B2EE95C5}" srcOrd="0" destOrd="0" parTransId="{36F50E88-BA11-45C1-A911-F336E17CCEC4}" sibTransId="{796EF31F-DFF2-40B9-B668-2FAB805241DF}"/>
    <dgm:cxn modelId="{9BE36BFA-2149-4A05-9639-B27AB40FE76E}" srcId="{597DFADE-447D-43FA-A1B4-D8424B955F01}" destId="{CDF97DA0-8E58-4BBC-9B2A-9A8CC2B3ED04}" srcOrd="1" destOrd="0" parTransId="{0EC42CD1-D790-4989-B373-484393D7E87A}" sibTransId="{21BDCF11-481B-4B5A-B8AE-F6CF8CBFB687}"/>
    <dgm:cxn modelId="{F0513FF2-D2A5-4714-B212-B362697AA8EE}" type="presParOf" srcId="{E3C174A6-2CA2-4AB9-B657-DAB3DF0D73BA}" destId="{56E8B8E6-9429-469B-922E-B1A12752BA2C}" srcOrd="0" destOrd="0" presId="urn:microsoft.com/office/officeart/2005/8/layout/lProcess2"/>
    <dgm:cxn modelId="{F76442D2-66DF-4439-8982-0B35D710105D}" type="presParOf" srcId="{56E8B8E6-9429-469B-922E-B1A12752BA2C}" destId="{D6476441-F857-4CDE-9A12-80042371F3DD}" srcOrd="0" destOrd="0" presId="urn:microsoft.com/office/officeart/2005/8/layout/lProcess2"/>
    <dgm:cxn modelId="{F732AEFD-A7DD-4011-B7B5-11907BA54D68}" type="presParOf" srcId="{56E8B8E6-9429-469B-922E-B1A12752BA2C}" destId="{0B76C5AD-726E-4BFE-AF33-858B1F94D0F4}" srcOrd="1" destOrd="0" presId="urn:microsoft.com/office/officeart/2005/8/layout/lProcess2"/>
    <dgm:cxn modelId="{7D120A07-6B5B-430A-8D20-10A6F169C1EA}" type="presParOf" srcId="{56E8B8E6-9429-469B-922E-B1A12752BA2C}" destId="{06E09B23-CA21-405C-9B35-CC92EB73B6B5}" srcOrd="2" destOrd="0" presId="urn:microsoft.com/office/officeart/2005/8/layout/lProcess2"/>
    <dgm:cxn modelId="{D61D5BB3-1377-4C38-BAB4-A50A9EBAB281}" type="presParOf" srcId="{06E09B23-CA21-405C-9B35-CC92EB73B6B5}" destId="{7335B416-F6A2-4E66-8705-188A4FEE4384}" srcOrd="0" destOrd="0" presId="urn:microsoft.com/office/officeart/2005/8/layout/lProcess2"/>
    <dgm:cxn modelId="{C1B49742-0FA4-481A-AA9B-912EF57896F8}" type="presParOf" srcId="{7335B416-F6A2-4E66-8705-188A4FEE4384}" destId="{F22B82E4-7C76-4EB8-966B-779612987A07}" srcOrd="0" destOrd="0" presId="urn:microsoft.com/office/officeart/2005/8/layout/lProcess2"/>
    <dgm:cxn modelId="{B6C69CB5-289F-4817-A2C5-B58E145D93D1}" type="presParOf" srcId="{7335B416-F6A2-4E66-8705-188A4FEE4384}" destId="{01029752-EDF3-439C-AB5F-F6FD56A849D9}" srcOrd="1" destOrd="0" presId="urn:microsoft.com/office/officeart/2005/8/layout/lProcess2"/>
    <dgm:cxn modelId="{9F20530C-8814-433E-9288-6CD0EB64443A}" type="presParOf" srcId="{7335B416-F6A2-4E66-8705-188A4FEE4384}" destId="{24725955-3554-45F2-B0ED-30AE7B8CDA55}" srcOrd="2" destOrd="0" presId="urn:microsoft.com/office/officeart/2005/8/layout/lProcess2"/>
    <dgm:cxn modelId="{F4EAB9D8-5EF6-4BAD-8967-81142C348947}" type="presParOf" srcId="{7335B416-F6A2-4E66-8705-188A4FEE4384}" destId="{FFF0656C-844A-417E-9C3B-186ECCD6C5B4}" srcOrd="3" destOrd="0" presId="urn:microsoft.com/office/officeart/2005/8/layout/lProcess2"/>
    <dgm:cxn modelId="{6C57ED36-2BCC-487B-8AF3-E81CEE0E1C22}" type="presParOf" srcId="{7335B416-F6A2-4E66-8705-188A4FEE4384}" destId="{B96E4116-E0CD-4717-9619-C08928BED547}" srcOrd="4" destOrd="0" presId="urn:microsoft.com/office/officeart/2005/8/layout/lProcess2"/>
    <dgm:cxn modelId="{21B3BA39-D13E-42C7-B635-76064DF4B930}" type="presParOf" srcId="{7335B416-F6A2-4E66-8705-188A4FEE4384}" destId="{D49FA446-EF3E-4816-900D-2FFCDAF33EA9}" srcOrd="5" destOrd="0" presId="urn:microsoft.com/office/officeart/2005/8/layout/lProcess2"/>
    <dgm:cxn modelId="{A4F8BECF-0004-4524-BD66-92A3C35E9DBE}" type="presParOf" srcId="{7335B416-F6A2-4E66-8705-188A4FEE4384}" destId="{C143BABB-DA70-46B0-A08E-A00B874901A1}" srcOrd="6" destOrd="0" presId="urn:microsoft.com/office/officeart/2005/8/layout/lProcess2"/>
    <dgm:cxn modelId="{C3E2AD66-E438-4ABB-AE8F-B8BDA043590E}" type="presParOf" srcId="{E3C174A6-2CA2-4AB9-B657-DAB3DF0D73BA}" destId="{A467FA14-506A-4E3E-AE09-3E778B433E9E}" srcOrd="1" destOrd="0" presId="urn:microsoft.com/office/officeart/2005/8/layout/lProcess2"/>
    <dgm:cxn modelId="{B45BFCEE-0EA5-49C2-AB0F-70B97EC0BF96}" type="presParOf" srcId="{E3C174A6-2CA2-4AB9-B657-DAB3DF0D73BA}" destId="{5B848167-D5BF-40AF-9BF4-0D9606149938}" srcOrd="2" destOrd="0" presId="urn:microsoft.com/office/officeart/2005/8/layout/lProcess2"/>
    <dgm:cxn modelId="{DD3FEEAD-8C2D-4AF6-A54E-09DA19F065D7}" type="presParOf" srcId="{5B848167-D5BF-40AF-9BF4-0D9606149938}" destId="{B62A3AC8-0FD2-43C2-8A6E-7DC5AD863F86}" srcOrd="0" destOrd="0" presId="urn:microsoft.com/office/officeart/2005/8/layout/lProcess2"/>
    <dgm:cxn modelId="{E9BD309C-4B9E-40A3-AFEB-FDBB0FF1BD3A}" type="presParOf" srcId="{5B848167-D5BF-40AF-9BF4-0D9606149938}" destId="{CBE98988-BDB3-4A34-835A-62A3E0542D5C}" srcOrd="1" destOrd="0" presId="urn:microsoft.com/office/officeart/2005/8/layout/lProcess2"/>
    <dgm:cxn modelId="{6D08C527-0195-4965-B2F3-0728AECA6DCC}" type="presParOf" srcId="{5B848167-D5BF-40AF-9BF4-0D9606149938}" destId="{E2AACA9F-6F46-4BE0-855D-58845D7BD52E}" srcOrd="2" destOrd="0" presId="urn:microsoft.com/office/officeart/2005/8/layout/lProcess2"/>
    <dgm:cxn modelId="{A0E5ED94-72A8-4A54-94F6-BC0A4379E290}" type="presParOf" srcId="{E2AACA9F-6F46-4BE0-855D-58845D7BD52E}" destId="{06F7DFF8-0757-4DBB-A9EE-BC973820EADD}" srcOrd="0" destOrd="0" presId="urn:microsoft.com/office/officeart/2005/8/layout/lProcess2"/>
    <dgm:cxn modelId="{F03FB46C-EE97-4B92-B5CC-8FE8EE89E0FB}" type="presParOf" srcId="{06F7DFF8-0757-4DBB-A9EE-BC973820EADD}" destId="{9388E2D3-2F98-418E-9205-EA5A2BF6F28F}" srcOrd="0" destOrd="0" presId="urn:microsoft.com/office/officeart/2005/8/layout/lProcess2"/>
    <dgm:cxn modelId="{A771381B-8F1A-4E78-B258-1D2A2C791594}" type="presParOf" srcId="{06F7DFF8-0757-4DBB-A9EE-BC973820EADD}" destId="{8DC50299-BBEE-4FD3-B792-75256654E3E8}" srcOrd="1" destOrd="0" presId="urn:microsoft.com/office/officeart/2005/8/layout/lProcess2"/>
    <dgm:cxn modelId="{1B17782F-CB1B-49C4-9993-27F60B2B9226}" type="presParOf" srcId="{06F7DFF8-0757-4DBB-A9EE-BC973820EADD}" destId="{A1C6951A-16A2-421B-98FD-037BBAD959B8}" srcOrd="2" destOrd="0" presId="urn:microsoft.com/office/officeart/2005/8/layout/lProcess2"/>
    <dgm:cxn modelId="{1E1AC642-31CE-4E52-9567-981A8F35C795}" type="presParOf" srcId="{06F7DFF8-0757-4DBB-A9EE-BC973820EADD}" destId="{BCD5254F-1FC3-4E67-B473-CE0DF0C216AA}" srcOrd="3" destOrd="0" presId="urn:microsoft.com/office/officeart/2005/8/layout/lProcess2"/>
    <dgm:cxn modelId="{F3AC5ABD-548F-4C3A-A6CF-56707C59EFB3}" type="presParOf" srcId="{06F7DFF8-0757-4DBB-A9EE-BC973820EADD}" destId="{90FF76CA-122A-493D-88DA-EB5106AFCC74}" srcOrd="4" destOrd="0" presId="urn:microsoft.com/office/officeart/2005/8/layout/lProcess2"/>
    <dgm:cxn modelId="{087A332F-50D0-4318-B766-675C2FAC35A6}" type="presParOf" srcId="{06F7DFF8-0757-4DBB-A9EE-BC973820EADD}" destId="{444E00E5-305F-484D-B99D-0413F1DF44D5}" srcOrd="5" destOrd="0" presId="urn:microsoft.com/office/officeart/2005/8/layout/lProcess2"/>
    <dgm:cxn modelId="{41D47B19-5E5D-4C01-8582-7AD1922F9727}" type="presParOf" srcId="{06F7DFF8-0757-4DBB-A9EE-BC973820EADD}" destId="{E76A7798-4C89-4AC3-B10C-0CDBDDCD455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454E57-1C19-4255-B368-E37C381D7A6D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32FE6D-5704-4909-A444-0A947D18FBD9}">
      <dgm:prSet phldrT="[Text]" custT="1"/>
      <dgm:spPr>
        <a:solidFill>
          <a:schemeClr val="accent1">
            <a:lumMod val="60000"/>
            <a:lumOff val="40000"/>
            <a:alpha val="15000"/>
          </a:schemeClr>
        </a:solidFill>
        <a:ln>
          <a:noFill/>
        </a:ln>
      </dgm:spPr>
      <dgm:t>
        <a:bodyPr/>
        <a:lstStyle/>
        <a:p>
          <a:pPr algn="l"/>
          <a:r>
            <a:rPr lang="es-EC" sz="2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Se debe implementar mínimo tres constructores. Uno sin parámetros, uno con los parámetros mas importantes y el último con todos los parámetros.</a:t>
          </a:r>
        </a:p>
      </dgm:t>
    </dgm:pt>
    <dgm:pt modelId="{C9574BBE-D16B-4EAA-834B-4F409E33C3D1}" type="parTrans" cxnId="{0968A95B-150E-4633-A4FB-92952F3422CC}">
      <dgm:prSet/>
      <dgm:spPr/>
      <dgm:t>
        <a:bodyPr/>
        <a:lstStyle/>
        <a:p>
          <a:endParaRPr lang="es-EC" sz="2500" noProof="0" dirty="0">
            <a:latin typeface="Inter" panose="020B0604020202020204" charset="0"/>
            <a:ea typeface="Inter" panose="020B0604020202020204" charset="0"/>
          </a:endParaRPr>
        </a:p>
      </dgm:t>
    </dgm:pt>
    <dgm:pt modelId="{185E38CA-C7CE-4150-A4E3-B00E2801A65A}" type="sibTrans" cxnId="{0968A95B-150E-4633-A4FB-92952F3422CC}">
      <dgm:prSet custT="1"/>
      <dgm:spPr>
        <a:noFill/>
        <a:ln>
          <a:solidFill>
            <a:schemeClr val="bg1">
              <a:alpha val="25000"/>
            </a:schemeClr>
          </a:solidFill>
        </a:ln>
      </dgm:spPr>
      <dgm:t>
        <a:bodyPr/>
        <a:lstStyle/>
        <a:p>
          <a:endParaRPr lang="es-EC" sz="2500" noProof="0" dirty="0">
            <a:latin typeface="Inter" panose="020B0604020202020204" charset="0"/>
            <a:ea typeface="Inter" panose="020B0604020202020204" charset="0"/>
          </a:endParaRPr>
        </a:p>
      </dgm:t>
    </dgm:pt>
    <dgm:pt modelId="{84A30F3F-437F-4CA7-B3A6-039FBC2F5265}">
      <dgm:prSet phldrT="[Text]" custT="1"/>
      <dgm:spPr>
        <a:solidFill>
          <a:schemeClr val="accent1">
            <a:lumMod val="60000"/>
            <a:lumOff val="40000"/>
            <a:alpha val="15000"/>
          </a:schemeClr>
        </a:solidFill>
        <a:ln>
          <a:noFill/>
        </a:ln>
      </dgm:spPr>
      <dgm:t>
        <a:bodyPr/>
        <a:lstStyle/>
        <a:p>
          <a:pPr algn="l"/>
          <a:r>
            <a:rPr lang="es-EC" sz="2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Deben existir </a:t>
          </a:r>
          <a:r>
            <a:rPr lang="es-EC" sz="2500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Getters</a:t>
          </a:r>
          <a:r>
            <a:rPr lang="es-EC" sz="2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 y </a:t>
          </a:r>
          <a:r>
            <a:rPr lang="es-EC" sz="2500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Setters</a:t>
          </a:r>
          <a:r>
            <a:rPr lang="es-EC" sz="2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 para cada parámetro interno de la clase.</a:t>
          </a:r>
        </a:p>
      </dgm:t>
    </dgm:pt>
    <dgm:pt modelId="{BA07B186-C074-4ADA-A981-C8360491F188}" type="parTrans" cxnId="{13080D3F-2ADF-4D41-AB0C-ADAD22EAF176}">
      <dgm:prSet/>
      <dgm:spPr/>
      <dgm:t>
        <a:bodyPr/>
        <a:lstStyle/>
        <a:p>
          <a:endParaRPr lang="en-US" sz="2500"/>
        </a:p>
      </dgm:t>
    </dgm:pt>
    <dgm:pt modelId="{2798ACCC-A795-4B5B-A7BF-844859EA4046}" type="sibTrans" cxnId="{13080D3F-2ADF-4D41-AB0C-ADAD22EAF176}">
      <dgm:prSet custT="1"/>
      <dgm:spPr>
        <a:noFill/>
        <a:ln w="25400" cap="flat" cmpd="sng" algn="ctr">
          <a:solidFill>
            <a:srgbClr val="FFFFFF">
              <a:alpha val="25000"/>
            </a:srgbClr>
          </a:solidFill>
          <a:prstDash val="solid"/>
        </a:ln>
        <a:effectLst/>
      </dgm:spPr>
      <dgm:t>
        <a:bodyPr spcFirstLastPara="0" vert="horz" wrap="square" lIns="31750" tIns="31750" rIns="31750" bIns="31750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r" panose="020B0604020202020204" charset="0"/>
            <a:ea typeface="Inter" panose="020B0604020202020204" charset="0"/>
            <a:cs typeface="+mn-cs"/>
          </a:endParaRPr>
        </a:p>
      </dgm:t>
    </dgm:pt>
    <dgm:pt modelId="{EAA15D2D-CB16-4511-A183-D1855182DAEA}">
      <dgm:prSet phldrT="[Text]" custT="1"/>
      <dgm:spPr>
        <a:solidFill>
          <a:schemeClr val="accent1">
            <a:lumMod val="60000"/>
            <a:lumOff val="40000"/>
            <a:alpha val="15000"/>
          </a:schemeClr>
        </a:solidFill>
        <a:ln>
          <a:noFill/>
        </a:ln>
      </dgm:spPr>
      <dgm:t>
        <a:bodyPr/>
        <a:lstStyle/>
        <a:p>
          <a:pPr algn="l"/>
          <a:r>
            <a:rPr lang="es-MX" sz="2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Se debe sobrescribir el método </a:t>
          </a:r>
          <a:r>
            <a:rPr lang="es-MX" sz="2500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toString</a:t>
          </a:r>
          <a:r>
            <a:rPr lang="es-MX" sz="2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() y </a:t>
          </a:r>
          <a:r>
            <a:rPr lang="es-MX" sz="2500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equals</a:t>
          </a:r>
          <a:r>
            <a:rPr lang="es-MX" sz="2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() de </a:t>
          </a:r>
          <a:r>
            <a:rPr lang="es-MX" sz="2500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Object</a:t>
          </a:r>
          <a:r>
            <a:rPr lang="es-MX" sz="2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 con una representación clara del estado interno de la clase</a:t>
          </a:r>
          <a:endParaRPr lang="es-EC" sz="2500" noProof="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DD1EE238-B1C1-4602-919B-E3D5F60B60B5}" type="parTrans" cxnId="{9D6D74F2-8E40-45A0-BE8C-1B970DA97982}">
      <dgm:prSet/>
      <dgm:spPr/>
      <dgm:t>
        <a:bodyPr/>
        <a:lstStyle/>
        <a:p>
          <a:endParaRPr lang="es-EC" sz="2500"/>
        </a:p>
      </dgm:t>
    </dgm:pt>
    <dgm:pt modelId="{5A4B4F84-FADF-49C5-847F-FBA596D175EF}" type="sibTrans" cxnId="{9D6D74F2-8E40-45A0-BE8C-1B970DA97982}">
      <dgm:prSet custT="1"/>
      <dgm:spPr>
        <a:noFill/>
        <a:ln w="25400" cap="flat" cmpd="sng" algn="ctr">
          <a:solidFill>
            <a:srgbClr val="FFFFFF">
              <a:alpha val="25000"/>
            </a:srgbClr>
          </a:solidFill>
          <a:prstDash val="solid"/>
        </a:ln>
        <a:effectLst/>
      </dgm:spPr>
      <dgm:t>
        <a:bodyPr spcFirstLastPara="0" vert="horz" wrap="square" lIns="31750" tIns="31750" rIns="31750" bIns="31750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r" panose="020B0604020202020204" charset="0"/>
            <a:ea typeface="Inter" panose="020B0604020202020204" charset="0"/>
            <a:cs typeface="+mn-cs"/>
          </a:endParaRPr>
        </a:p>
      </dgm:t>
    </dgm:pt>
    <dgm:pt modelId="{5DACDD93-FD80-4594-AB4F-2B769C811198}">
      <dgm:prSet phldrT="[Text]" custT="1"/>
      <dgm:spPr>
        <a:solidFill>
          <a:schemeClr val="accent1">
            <a:lumMod val="60000"/>
            <a:lumOff val="40000"/>
            <a:alpha val="15000"/>
          </a:schemeClr>
        </a:solidFill>
        <a:ln>
          <a:noFill/>
        </a:ln>
      </dgm:spPr>
      <dgm:t>
        <a:bodyPr/>
        <a:lstStyle/>
        <a:p>
          <a:pPr algn="l"/>
          <a:r>
            <a:rPr lang="es-EC" sz="2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El nombre de la clase publica debe ser el mismo del archivo, e iniciar con mayúscula.</a:t>
          </a:r>
        </a:p>
      </dgm:t>
    </dgm:pt>
    <dgm:pt modelId="{6E6BE0BB-46EB-4895-ADEF-9FEBC4584B8A}" type="parTrans" cxnId="{DDF8ABD1-23A1-46F9-8B7D-85845D93A559}">
      <dgm:prSet/>
      <dgm:spPr/>
      <dgm:t>
        <a:bodyPr/>
        <a:lstStyle/>
        <a:p>
          <a:endParaRPr lang="es-EC" sz="2500"/>
        </a:p>
      </dgm:t>
    </dgm:pt>
    <dgm:pt modelId="{EB2838C6-F971-4252-B325-0B8B684DE24B}" type="sibTrans" cxnId="{DDF8ABD1-23A1-46F9-8B7D-85845D93A559}">
      <dgm:prSet custT="1"/>
      <dgm:spPr>
        <a:noFill/>
        <a:ln w="25400" cap="flat" cmpd="sng" algn="ctr">
          <a:solidFill>
            <a:srgbClr val="FFFFFF">
              <a:alpha val="25000"/>
            </a:srgbClr>
          </a:solidFill>
          <a:prstDash val="solid"/>
        </a:ln>
        <a:effectLst/>
      </dgm:spPr>
      <dgm:t>
        <a:bodyPr spcFirstLastPara="0" vert="horz" wrap="square" lIns="31750" tIns="31750" rIns="31750" bIns="31750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r" panose="020B0604020202020204" charset="0"/>
            <a:ea typeface="Inter" panose="020B0604020202020204" charset="0"/>
            <a:cs typeface="+mn-cs"/>
          </a:endParaRPr>
        </a:p>
      </dgm:t>
    </dgm:pt>
    <dgm:pt modelId="{470540F9-1A12-4D0E-8C43-99DAA4FB1F3E}">
      <dgm:prSet phldrT="[Text]" custT="1"/>
      <dgm:spPr>
        <a:solidFill>
          <a:schemeClr val="accent1">
            <a:lumMod val="60000"/>
            <a:lumOff val="40000"/>
            <a:alpha val="15000"/>
          </a:schemeClr>
        </a:solidFill>
        <a:ln>
          <a:noFill/>
        </a:ln>
      </dgm:spPr>
      <dgm:t>
        <a:bodyPr/>
        <a:lstStyle/>
        <a:p>
          <a:pPr algn="l"/>
          <a:r>
            <a:rPr lang="es-MX" sz="2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Se debe implementar la clase Comparable para definir el orden natural de las instancias de nuestra clase</a:t>
          </a:r>
          <a:endParaRPr lang="es-EC" sz="2500" noProof="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15587E10-4FE3-4EAD-9574-60F831F1A155}" type="parTrans" cxnId="{93211BC2-BE90-4DE4-A1F0-E5EE5BAF1923}">
      <dgm:prSet/>
      <dgm:spPr/>
      <dgm:t>
        <a:bodyPr/>
        <a:lstStyle/>
        <a:p>
          <a:endParaRPr lang="es-EC" sz="2500"/>
        </a:p>
      </dgm:t>
    </dgm:pt>
    <dgm:pt modelId="{217923FF-CF74-4723-99D0-E64B3FA045BD}" type="sibTrans" cxnId="{93211BC2-BE90-4DE4-A1F0-E5EE5BAF1923}">
      <dgm:prSet/>
      <dgm:spPr/>
      <dgm:t>
        <a:bodyPr/>
        <a:lstStyle/>
        <a:p>
          <a:endParaRPr lang="es-EC" sz="2500"/>
        </a:p>
      </dgm:t>
    </dgm:pt>
    <dgm:pt modelId="{80AF05B3-D9FF-46AD-8437-846A1DFE3C37}" type="pres">
      <dgm:prSet presAssocID="{70454E57-1C19-4255-B368-E37C381D7A6D}" presName="outerComposite" presStyleCnt="0">
        <dgm:presLayoutVars>
          <dgm:chMax val="5"/>
          <dgm:dir/>
          <dgm:resizeHandles val="exact"/>
        </dgm:presLayoutVars>
      </dgm:prSet>
      <dgm:spPr/>
    </dgm:pt>
    <dgm:pt modelId="{91C9B661-CB2D-4E24-B0AF-677BAFF7D91D}" type="pres">
      <dgm:prSet presAssocID="{70454E57-1C19-4255-B368-E37C381D7A6D}" presName="dummyMaxCanvas" presStyleCnt="0">
        <dgm:presLayoutVars/>
      </dgm:prSet>
      <dgm:spPr/>
    </dgm:pt>
    <dgm:pt modelId="{93981A70-4C32-488A-93E5-B8B138E7545F}" type="pres">
      <dgm:prSet presAssocID="{70454E57-1C19-4255-B368-E37C381D7A6D}" presName="FiveNodes_1" presStyleLbl="node1" presStyleIdx="0" presStyleCnt="5">
        <dgm:presLayoutVars>
          <dgm:bulletEnabled val="1"/>
        </dgm:presLayoutVars>
      </dgm:prSet>
      <dgm:spPr/>
    </dgm:pt>
    <dgm:pt modelId="{D63377CE-5977-4651-92C9-10E6396E2D10}" type="pres">
      <dgm:prSet presAssocID="{70454E57-1C19-4255-B368-E37C381D7A6D}" presName="FiveNodes_2" presStyleLbl="node1" presStyleIdx="1" presStyleCnt="5">
        <dgm:presLayoutVars>
          <dgm:bulletEnabled val="1"/>
        </dgm:presLayoutVars>
      </dgm:prSet>
      <dgm:spPr/>
    </dgm:pt>
    <dgm:pt modelId="{475E1E9C-E84E-4BF7-8E1D-5C38C7E06A1E}" type="pres">
      <dgm:prSet presAssocID="{70454E57-1C19-4255-B368-E37C381D7A6D}" presName="FiveNodes_3" presStyleLbl="node1" presStyleIdx="2" presStyleCnt="5">
        <dgm:presLayoutVars>
          <dgm:bulletEnabled val="1"/>
        </dgm:presLayoutVars>
      </dgm:prSet>
      <dgm:spPr/>
    </dgm:pt>
    <dgm:pt modelId="{0A92CB64-C3C6-4355-B8EE-9FE1434A56CA}" type="pres">
      <dgm:prSet presAssocID="{70454E57-1C19-4255-B368-E37C381D7A6D}" presName="FiveNodes_4" presStyleLbl="node1" presStyleIdx="3" presStyleCnt="5">
        <dgm:presLayoutVars>
          <dgm:bulletEnabled val="1"/>
        </dgm:presLayoutVars>
      </dgm:prSet>
      <dgm:spPr/>
    </dgm:pt>
    <dgm:pt modelId="{3133F2EC-254B-475C-84B1-6AFBE0F7C52C}" type="pres">
      <dgm:prSet presAssocID="{70454E57-1C19-4255-B368-E37C381D7A6D}" presName="FiveNodes_5" presStyleLbl="node1" presStyleIdx="4" presStyleCnt="5">
        <dgm:presLayoutVars>
          <dgm:bulletEnabled val="1"/>
        </dgm:presLayoutVars>
      </dgm:prSet>
      <dgm:spPr/>
    </dgm:pt>
    <dgm:pt modelId="{D81B091F-517B-4306-99CE-DF6CC0B4156E}" type="pres">
      <dgm:prSet presAssocID="{70454E57-1C19-4255-B368-E37C381D7A6D}" presName="FiveConn_1-2" presStyleLbl="fgAccFollowNode1" presStyleIdx="0" presStyleCnt="4">
        <dgm:presLayoutVars>
          <dgm:bulletEnabled val="1"/>
        </dgm:presLayoutVars>
      </dgm:prSet>
      <dgm:spPr>
        <a:xfrm>
          <a:off x="12773187" y="1016694"/>
          <a:ext cx="904587" cy="904587"/>
        </a:xfrm>
        <a:prstGeom prst="downArrow">
          <a:avLst>
            <a:gd name="adj1" fmla="val 55000"/>
            <a:gd name="adj2" fmla="val 45000"/>
          </a:avLst>
        </a:prstGeom>
      </dgm:spPr>
    </dgm:pt>
    <dgm:pt modelId="{118D0A51-B2CC-4797-84D3-6CBD9482C8C8}" type="pres">
      <dgm:prSet presAssocID="{70454E57-1C19-4255-B368-E37C381D7A6D}" presName="FiveConn_2-3" presStyleLbl="fgAccFollowNode1" presStyleIdx="1" presStyleCnt="4">
        <dgm:presLayoutVars>
          <dgm:bulletEnabled val="1"/>
        </dgm:presLayoutVars>
      </dgm:prSet>
      <dgm:spPr/>
    </dgm:pt>
    <dgm:pt modelId="{BB1B87E1-B4B4-461E-BBFF-D82F4D7CA8D2}" type="pres">
      <dgm:prSet presAssocID="{70454E57-1C19-4255-B368-E37C381D7A6D}" presName="FiveConn_3-4" presStyleLbl="fgAccFollowNode1" presStyleIdx="2" presStyleCnt="4">
        <dgm:presLayoutVars>
          <dgm:bulletEnabled val="1"/>
        </dgm:presLayoutVars>
      </dgm:prSet>
      <dgm:spPr>
        <a:xfrm>
          <a:off x="14815971" y="4163422"/>
          <a:ext cx="904587" cy="904587"/>
        </a:xfrm>
        <a:prstGeom prst="downArrow">
          <a:avLst>
            <a:gd name="adj1" fmla="val 55000"/>
            <a:gd name="adj2" fmla="val 45000"/>
          </a:avLst>
        </a:prstGeom>
      </dgm:spPr>
    </dgm:pt>
    <dgm:pt modelId="{AF98077B-B566-44E5-992C-1FF4E21B571B}" type="pres">
      <dgm:prSet presAssocID="{70454E57-1C19-4255-B368-E37C381D7A6D}" presName="FiveConn_4-5" presStyleLbl="fgAccFollowNode1" presStyleIdx="3" presStyleCnt="4">
        <dgm:presLayoutVars>
          <dgm:bulletEnabled val="1"/>
        </dgm:presLayoutVars>
      </dgm:prSet>
      <dgm:spPr>
        <a:xfrm>
          <a:off x="15837364" y="5763846"/>
          <a:ext cx="904587" cy="904587"/>
        </a:xfrm>
        <a:prstGeom prst="downArrow">
          <a:avLst>
            <a:gd name="adj1" fmla="val 55000"/>
            <a:gd name="adj2" fmla="val 45000"/>
          </a:avLst>
        </a:prstGeom>
      </dgm:spPr>
    </dgm:pt>
    <dgm:pt modelId="{CD4FE1AA-D063-43C9-AB3B-CA68E2A976B5}" type="pres">
      <dgm:prSet presAssocID="{70454E57-1C19-4255-B368-E37C381D7A6D}" presName="FiveNodes_1_text" presStyleLbl="node1" presStyleIdx="4" presStyleCnt="5">
        <dgm:presLayoutVars>
          <dgm:bulletEnabled val="1"/>
        </dgm:presLayoutVars>
      </dgm:prSet>
      <dgm:spPr/>
    </dgm:pt>
    <dgm:pt modelId="{212323DA-1A38-4139-A1A6-428F12CC9F2F}" type="pres">
      <dgm:prSet presAssocID="{70454E57-1C19-4255-B368-E37C381D7A6D}" presName="FiveNodes_2_text" presStyleLbl="node1" presStyleIdx="4" presStyleCnt="5">
        <dgm:presLayoutVars>
          <dgm:bulletEnabled val="1"/>
        </dgm:presLayoutVars>
      </dgm:prSet>
      <dgm:spPr/>
    </dgm:pt>
    <dgm:pt modelId="{4F4DCA43-5C10-4E3B-B6D8-46417CC6A6D3}" type="pres">
      <dgm:prSet presAssocID="{70454E57-1C19-4255-B368-E37C381D7A6D}" presName="FiveNodes_3_text" presStyleLbl="node1" presStyleIdx="4" presStyleCnt="5">
        <dgm:presLayoutVars>
          <dgm:bulletEnabled val="1"/>
        </dgm:presLayoutVars>
      </dgm:prSet>
      <dgm:spPr/>
    </dgm:pt>
    <dgm:pt modelId="{74F63EA2-AC73-4760-9A8E-01CD3C0355AB}" type="pres">
      <dgm:prSet presAssocID="{70454E57-1C19-4255-B368-E37C381D7A6D}" presName="FiveNodes_4_text" presStyleLbl="node1" presStyleIdx="4" presStyleCnt="5">
        <dgm:presLayoutVars>
          <dgm:bulletEnabled val="1"/>
        </dgm:presLayoutVars>
      </dgm:prSet>
      <dgm:spPr/>
    </dgm:pt>
    <dgm:pt modelId="{EB31807A-44FE-45A6-B184-6CD203690697}" type="pres">
      <dgm:prSet presAssocID="{70454E57-1C19-4255-B368-E37C381D7A6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F439204-D796-4EF6-A0BC-4E7FDDFE198A}" type="presOf" srcId="{5A4B4F84-FADF-49C5-847F-FBA596D175EF}" destId="{AF98077B-B566-44E5-992C-1FF4E21B571B}" srcOrd="0" destOrd="0" presId="urn:microsoft.com/office/officeart/2005/8/layout/vProcess5"/>
    <dgm:cxn modelId="{72D9C105-CA40-4C38-BE47-45BCE0B9444F}" type="presOf" srcId="{70454E57-1C19-4255-B368-E37C381D7A6D}" destId="{80AF05B3-D9FF-46AD-8437-846A1DFE3C37}" srcOrd="0" destOrd="0" presId="urn:microsoft.com/office/officeart/2005/8/layout/vProcess5"/>
    <dgm:cxn modelId="{AB92AD2E-18D5-474C-8AC1-AB910778F0D1}" type="presOf" srcId="{470540F9-1A12-4D0E-8C43-99DAA4FB1F3E}" destId="{EB31807A-44FE-45A6-B184-6CD203690697}" srcOrd="1" destOrd="0" presId="urn:microsoft.com/office/officeart/2005/8/layout/vProcess5"/>
    <dgm:cxn modelId="{13080D3F-2ADF-4D41-AB0C-ADAD22EAF176}" srcId="{70454E57-1C19-4255-B368-E37C381D7A6D}" destId="{84A30F3F-437F-4CA7-B3A6-039FBC2F5265}" srcOrd="2" destOrd="0" parTransId="{BA07B186-C074-4ADA-A981-C8360491F188}" sibTransId="{2798ACCC-A795-4B5B-A7BF-844859EA4046}"/>
    <dgm:cxn modelId="{0968A95B-150E-4633-A4FB-92952F3422CC}" srcId="{70454E57-1C19-4255-B368-E37C381D7A6D}" destId="{E432FE6D-5704-4909-A444-0A947D18FBD9}" srcOrd="1" destOrd="0" parTransId="{C9574BBE-D16B-4EAA-834B-4F409E33C3D1}" sibTransId="{185E38CA-C7CE-4150-A4E3-B00E2801A65A}"/>
    <dgm:cxn modelId="{C111835D-A47D-4427-9933-686549A2A4B0}" type="presOf" srcId="{2798ACCC-A795-4B5B-A7BF-844859EA4046}" destId="{BB1B87E1-B4B4-461E-BBFF-D82F4D7CA8D2}" srcOrd="0" destOrd="0" presId="urn:microsoft.com/office/officeart/2005/8/layout/vProcess5"/>
    <dgm:cxn modelId="{8EC76A65-9A5E-40A8-9E67-F720429A6E22}" type="presOf" srcId="{EB2838C6-F971-4252-B325-0B8B684DE24B}" destId="{D81B091F-517B-4306-99CE-DF6CC0B4156E}" srcOrd="0" destOrd="0" presId="urn:microsoft.com/office/officeart/2005/8/layout/vProcess5"/>
    <dgm:cxn modelId="{0D341F47-F639-4D88-985D-6A71E1476FBD}" type="presOf" srcId="{5DACDD93-FD80-4594-AB4F-2B769C811198}" destId="{CD4FE1AA-D063-43C9-AB3B-CA68E2A976B5}" srcOrd="1" destOrd="0" presId="urn:microsoft.com/office/officeart/2005/8/layout/vProcess5"/>
    <dgm:cxn modelId="{CB1E9748-1B18-44CD-832A-EBFF05EA3770}" type="presOf" srcId="{185E38CA-C7CE-4150-A4E3-B00E2801A65A}" destId="{118D0A51-B2CC-4797-84D3-6CBD9482C8C8}" srcOrd="0" destOrd="0" presId="urn:microsoft.com/office/officeart/2005/8/layout/vProcess5"/>
    <dgm:cxn modelId="{5D5BE35A-EE33-4C41-9089-A2281DDD0DAB}" type="presOf" srcId="{84A30F3F-437F-4CA7-B3A6-039FBC2F5265}" destId="{475E1E9C-E84E-4BF7-8E1D-5C38C7E06A1E}" srcOrd="0" destOrd="0" presId="urn:microsoft.com/office/officeart/2005/8/layout/vProcess5"/>
    <dgm:cxn modelId="{93211BC2-BE90-4DE4-A1F0-E5EE5BAF1923}" srcId="{70454E57-1C19-4255-B368-E37C381D7A6D}" destId="{470540F9-1A12-4D0E-8C43-99DAA4FB1F3E}" srcOrd="4" destOrd="0" parTransId="{15587E10-4FE3-4EAD-9574-60F831F1A155}" sibTransId="{217923FF-CF74-4723-99D0-E64B3FA045BD}"/>
    <dgm:cxn modelId="{6A4CB5CB-9846-4A46-9C74-DD49F7B0AE59}" type="presOf" srcId="{E432FE6D-5704-4909-A444-0A947D18FBD9}" destId="{D63377CE-5977-4651-92C9-10E6396E2D10}" srcOrd="0" destOrd="0" presId="urn:microsoft.com/office/officeart/2005/8/layout/vProcess5"/>
    <dgm:cxn modelId="{DDF8ABD1-23A1-46F9-8B7D-85845D93A559}" srcId="{70454E57-1C19-4255-B368-E37C381D7A6D}" destId="{5DACDD93-FD80-4594-AB4F-2B769C811198}" srcOrd="0" destOrd="0" parTransId="{6E6BE0BB-46EB-4895-ADEF-9FEBC4584B8A}" sibTransId="{EB2838C6-F971-4252-B325-0B8B684DE24B}"/>
    <dgm:cxn modelId="{09BC78D3-87F0-4931-99D2-5DF920496F65}" type="presOf" srcId="{EAA15D2D-CB16-4511-A183-D1855182DAEA}" destId="{0A92CB64-C3C6-4355-B8EE-9FE1434A56CA}" srcOrd="0" destOrd="0" presId="urn:microsoft.com/office/officeart/2005/8/layout/vProcess5"/>
    <dgm:cxn modelId="{65346BD8-CE2B-4A31-8FD0-EB33491C2023}" type="presOf" srcId="{470540F9-1A12-4D0E-8C43-99DAA4FB1F3E}" destId="{3133F2EC-254B-475C-84B1-6AFBE0F7C52C}" srcOrd="0" destOrd="0" presId="urn:microsoft.com/office/officeart/2005/8/layout/vProcess5"/>
    <dgm:cxn modelId="{081DA4EC-E386-4800-80C5-710F6981CFC5}" type="presOf" srcId="{EAA15D2D-CB16-4511-A183-D1855182DAEA}" destId="{74F63EA2-AC73-4760-9A8E-01CD3C0355AB}" srcOrd="1" destOrd="0" presId="urn:microsoft.com/office/officeart/2005/8/layout/vProcess5"/>
    <dgm:cxn modelId="{9D6D74F2-8E40-45A0-BE8C-1B970DA97982}" srcId="{70454E57-1C19-4255-B368-E37C381D7A6D}" destId="{EAA15D2D-CB16-4511-A183-D1855182DAEA}" srcOrd="3" destOrd="0" parTransId="{DD1EE238-B1C1-4602-919B-E3D5F60B60B5}" sibTransId="{5A4B4F84-FADF-49C5-847F-FBA596D175EF}"/>
    <dgm:cxn modelId="{AA0DB8F9-11C4-4E49-A661-8B57F676F9CB}" type="presOf" srcId="{5DACDD93-FD80-4594-AB4F-2B769C811198}" destId="{93981A70-4C32-488A-93E5-B8B138E7545F}" srcOrd="0" destOrd="0" presId="urn:microsoft.com/office/officeart/2005/8/layout/vProcess5"/>
    <dgm:cxn modelId="{592B2CFD-9BC4-4130-BA8C-6EF15E18C498}" type="presOf" srcId="{84A30F3F-437F-4CA7-B3A6-039FBC2F5265}" destId="{4F4DCA43-5C10-4E3B-B6D8-46417CC6A6D3}" srcOrd="1" destOrd="0" presId="urn:microsoft.com/office/officeart/2005/8/layout/vProcess5"/>
    <dgm:cxn modelId="{F061BAFD-FD4B-4EFC-912D-2991480E72B9}" type="presOf" srcId="{E432FE6D-5704-4909-A444-0A947D18FBD9}" destId="{212323DA-1A38-4139-A1A6-428F12CC9F2F}" srcOrd="1" destOrd="0" presId="urn:microsoft.com/office/officeart/2005/8/layout/vProcess5"/>
    <dgm:cxn modelId="{37CDF1D2-0B5A-497B-A873-DA1105E82501}" type="presParOf" srcId="{80AF05B3-D9FF-46AD-8437-846A1DFE3C37}" destId="{91C9B661-CB2D-4E24-B0AF-677BAFF7D91D}" srcOrd="0" destOrd="0" presId="urn:microsoft.com/office/officeart/2005/8/layout/vProcess5"/>
    <dgm:cxn modelId="{0DF4F3B4-062E-4F06-B519-ED881EDB3458}" type="presParOf" srcId="{80AF05B3-D9FF-46AD-8437-846A1DFE3C37}" destId="{93981A70-4C32-488A-93E5-B8B138E7545F}" srcOrd="1" destOrd="0" presId="urn:microsoft.com/office/officeart/2005/8/layout/vProcess5"/>
    <dgm:cxn modelId="{79410849-4CC6-4871-B30B-51B450C16D4A}" type="presParOf" srcId="{80AF05B3-D9FF-46AD-8437-846A1DFE3C37}" destId="{D63377CE-5977-4651-92C9-10E6396E2D10}" srcOrd="2" destOrd="0" presId="urn:microsoft.com/office/officeart/2005/8/layout/vProcess5"/>
    <dgm:cxn modelId="{4395EF4D-5EB5-441A-BA4A-B9EC92560E3A}" type="presParOf" srcId="{80AF05B3-D9FF-46AD-8437-846A1DFE3C37}" destId="{475E1E9C-E84E-4BF7-8E1D-5C38C7E06A1E}" srcOrd="3" destOrd="0" presId="urn:microsoft.com/office/officeart/2005/8/layout/vProcess5"/>
    <dgm:cxn modelId="{9796AFBE-CEE9-43AC-9F36-33496F1C4B11}" type="presParOf" srcId="{80AF05B3-D9FF-46AD-8437-846A1DFE3C37}" destId="{0A92CB64-C3C6-4355-B8EE-9FE1434A56CA}" srcOrd="4" destOrd="0" presId="urn:microsoft.com/office/officeart/2005/8/layout/vProcess5"/>
    <dgm:cxn modelId="{24FCE71F-3C97-4002-967B-223ECC144EE6}" type="presParOf" srcId="{80AF05B3-D9FF-46AD-8437-846A1DFE3C37}" destId="{3133F2EC-254B-475C-84B1-6AFBE0F7C52C}" srcOrd="5" destOrd="0" presId="urn:microsoft.com/office/officeart/2005/8/layout/vProcess5"/>
    <dgm:cxn modelId="{FDFC750E-7068-4F32-A18D-09BEEA4D5FC9}" type="presParOf" srcId="{80AF05B3-D9FF-46AD-8437-846A1DFE3C37}" destId="{D81B091F-517B-4306-99CE-DF6CC0B4156E}" srcOrd="6" destOrd="0" presId="urn:microsoft.com/office/officeart/2005/8/layout/vProcess5"/>
    <dgm:cxn modelId="{17EEF3B0-574F-44EE-922A-267E0820B03A}" type="presParOf" srcId="{80AF05B3-D9FF-46AD-8437-846A1DFE3C37}" destId="{118D0A51-B2CC-4797-84D3-6CBD9482C8C8}" srcOrd="7" destOrd="0" presId="urn:microsoft.com/office/officeart/2005/8/layout/vProcess5"/>
    <dgm:cxn modelId="{A7F38C88-0E43-465C-8BF7-208741BCEAD0}" type="presParOf" srcId="{80AF05B3-D9FF-46AD-8437-846A1DFE3C37}" destId="{BB1B87E1-B4B4-461E-BBFF-D82F4D7CA8D2}" srcOrd="8" destOrd="0" presId="urn:microsoft.com/office/officeart/2005/8/layout/vProcess5"/>
    <dgm:cxn modelId="{BE01A69C-2C0C-4CCA-98B7-874A902F9BB3}" type="presParOf" srcId="{80AF05B3-D9FF-46AD-8437-846A1DFE3C37}" destId="{AF98077B-B566-44E5-992C-1FF4E21B571B}" srcOrd="9" destOrd="0" presId="urn:microsoft.com/office/officeart/2005/8/layout/vProcess5"/>
    <dgm:cxn modelId="{7702CBC3-015D-492F-8270-C289ABFC130B}" type="presParOf" srcId="{80AF05B3-D9FF-46AD-8437-846A1DFE3C37}" destId="{CD4FE1AA-D063-43C9-AB3B-CA68E2A976B5}" srcOrd="10" destOrd="0" presId="urn:microsoft.com/office/officeart/2005/8/layout/vProcess5"/>
    <dgm:cxn modelId="{6951047E-8F25-4AC1-8532-8997A736BE0E}" type="presParOf" srcId="{80AF05B3-D9FF-46AD-8437-846A1DFE3C37}" destId="{212323DA-1A38-4139-A1A6-428F12CC9F2F}" srcOrd="11" destOrd="0" presId="urn:microsoft.com/office/officeart/2005/8/layout/vProcess5"/>
    <dgm:cxn modelId="{30DE0E4A-8F9E-4FA5-A5C7-CF9D230E1CC0}" type="presParOf" srcId="{80AF05B3-D9FF-46AD-8437-846A1DFE3C37}" destId="{4F4DCA43-5C10-4E3B-B6D8-46417CC6A6D3}" srcOrd="12" destOrd="0" presId="urn:microsoft.com/office/officeart/2005/8/layout/vProcess5"/>
    <dgm:cxn modelId="{AF53DA2E-60AF-4DC3-91F5-125824E193C2}" type="presParOf" srcId="{80AF05B3-D9FF-46AD-8437-846A1DFE3C37}" destId="{74F63EA2-AC73-4760-9A8E-01CD3C0355AB}" srcOrd="13" destOrd="0" presId="urn:microsoft.com/office/officeart/2005/8/layout/vProcess5"/>
    <dgm:cxn modelId="{695D84DE-F347-4D0C-8277-39FF484C63F5}" type="presParOf" srcId="{80AF05B3-D9FF-46AD-8437-846A1DFE3C37}" destId="{EB31807A-44FE-45A6-B184-6CD20369069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37E932-7373-4F54-823E-26F7F323A1D2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4BEEE52-8AF9-4F4A-8ECE-030227EA1B48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Collection</a:t>
          </a:r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&lt;E&gt; Interface</a:t>
          </a:r>
        </a:p>
      </dgm:t>
    </dgm:pt>
    <dgm:pt modelId="{E868305E-9126-4E75-A7A5-5086ECE2086D}" type="parTrans" cxnId="{ED5BF9AE-0765-4259-B6E5-E2C565530883}">
      <dgm:prSet/>
      <dgm:spPr/>
      <dgm:t>
        <a:bodyPr/>
        <a:lstStyle/>
        <a:p>
          <a:endParaRPr lang="en-US"/>
        </a:p>
      </dgm:t>
    </dgm:pt>
    <dgm:pt modelId="{7A982329-BA87-4E12-87C5-185E4BF1A1D0}" type="sibTrans" cxnId="{ED5BF9AE-0765-4259-B6E5-E2C565530883}">
      <dgm:prSet/>
      <dgm:spPr/>
      <dgm:t>
        <a:bodyPr/>
        <a:lstStyle/>
        <a:p>
          <a:endParaRPr lang="en-US"/>
        </a:p>
      </dgm:t>
    </dgm:pt>
    <dgm:pt modelId="{5F4674A8-A91D-409F-89AD-3B1E44439AE4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Collections 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Utility</a:t>
          </a:r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 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Class</a:t>
          </a:r>
          <a:endParaRPr lang="es-EC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E554B84C-2E0B-4610-A0AD-143464E34480}" type="parTrans" cxnId="{22D2CD38-6A84-4B77-8851-8089BEB06313}">
      <dgm:prSet/>
      <dgm:spPr/>
      <dgm:t>
        <a:bodyPr/>
        <a:lstStyle/>
        <a:p>
          <a:endParaRPr lang="en-US"/>
        </a:p>
      </dgm:t>
    </dgm:pt>
    <dgm:pt modelId="{B22FF773-8DF5-4360-BD50-B75E7C08D3B8}" type="sibTrans" cxnId="{22D2CD38-6A84-4B77-8851-8089BEB06313}">
      <dgm:prSet/>
      <dgm:spPr/>
      <dgm:t>
        <a:bodyPr/>
        <a:lstStyle/>
        <a:p>
          <a:endParaRPr lang="en-US"/>
        </a:p>
      </dgm:t>
    </dgm:pt>
    <dgm:pt modelId="{0B0F0CBF-A2BF-4F8F-A036-AAB38D1C330D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Collections 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Implementation</a:t>
          </a:r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 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Diagram</a:t>
          </a:r>
          <a:endParaRPr lang="es-EC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52F9ED91-7163-4491-8951-CEB9153E9907}" type="parTrans" cxnId="{71BE73C7-F236-4228-A01D-9654ACFEFC66}">
      <dgm:prSet/>
      <dgm:spPr/>
      <dgm:t>
        <a:bodyPr/>
        <a:lstStyle/>
        <a:p>
          <a:endParaRPr lang="en-US"/>
        </a:p>
      </dgm:t>
    </dgm:pt>
    <dgm:pt modelId="{281DB207-B455-453C-BEE2-1860A6C88D15}" type="sibTrans" cxnId="{71BE73C7-F236-4228-A01D-9654ACFEFC66}">
      <dgm:prSet/>
      <dgm:spPr/>
      <dgm:t>
        <a:bodyPr/>
        <a:lstStyle/>
        <a:p>
          <a:endParaRPr lang="en-US"/>
        </a:p>
      </dgm:t>
    </dgm:pt>
    <dgm:pt modelId="{F7CB227F-850B-4F12-9C5E-6AB3010899A5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Lists</a:t>
          </a:r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, Sets, 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Queues</a:t>
          </a:r>
          <a:endParaRPr lang="es-EC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C81CDF94-8387-43C7-ACEA-4853D47B1ADE}" type="parTrans" cxnId="{E46D3661-3BDF-40F0-BB8C-C0DB28E2FACC}">
      <dgm:prSet/>
      <dgm:spPr/>
      <dgm:t>
        <a:bodyPr/>
        <a:lstStyle/>
        <a:p>
          <a:endParaRPr lang="en-US"/>
        </a:p>
      </dgm:t>
    </dgm:pt>
    <dgm:pt modelId="{AFA0E1D3-6BDE-463D-8109-DC1866D3A625}" type="sibTrans" cxnId="{E46D3661-3BDF-40F0-BB8C-C0DB28E2FACC}">
      <dgm:prSet/>
      <dgm:spPr/>
      <dgm:t>
        <a:bodyPr/>
        <a:lstStyle/>
        <a:p>
          <a:endParaRPr lang="en-US"/>
        </a:p>
      </dgm:t>
    </dgm:pt>
    <dgm:pt modelId="{8584546E-ADB8-40EE-8465-2FA13D6F330F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b="1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A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bstract</a:t>
          </a:r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 </a:t>
          </a:r>
          <a:r>
            <a:rPr lang="es-EC" b="1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D</a:t>
          </a:r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ata </a:t>
          </a:r>
          <a:r>
            <a:rPr lang="es-EC" b="1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T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ypes</a:t>
          </a:r>
          <a:endParaRPr lang="es-EC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B65200CA-ACD7-42AC-B408-60EE2F71024A}" type="parTrans" cxnId="{DF1F6082-CDD1-4E81-AB47-111AEE1D56F9}">
      <dgm:prSet/>
      <dgm:spPr/>
      <dgm:t>
        <a:bodyPr/>
        <a:lstStyle/>
        <a:p>
          <a:endParaRPr lang="en-US"/>
        </a:p>
      </dgm:t>
    </dgm:pt>
    <dgm:pt modelId="{389859BA-271E-48C2-8FFD-AD6B2A5F3F11}" type="sibTrans" cxnId="{DF1F6082-CDD1-4E81-AB47-111AEE1D56F9}">
      <dgm:prSet/>
      <dgm:spPr/>
      <dgm:t>
        <a:bodyPr/>
        <a:lstStyle/>
        <a:p>
          <a:endParaRPr lang="en-US"/>
        </a:p>
      </dgm:t>
    </dgm:pt>
    <dgm:pt modelId="{5A3B6A23-E6CD-4ECB-9A82-458FD35893CD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Algoritmos Base</a:t>
          </a:r>
        </a:p>
      </dgm:t>
    </dgm:pt>
    <dgm:pt modelId="{0E22C699-4A59-4AC6-8DCD-B267DDFA8CE7}" type="parTrans" cxnId="{F59E16FE-1815-4A7B-BFC8-B7878825D25B}">
      <dgm:prSet/>
      <dgm:spPr/>
      <dgm:t>
        <a:bodyPr/>
        <a:lstStyle/>
        <a:p>
          <a:endParaRPr lang="en-US"/>
        </a:p>
      </dgm:t>
    </dgm:pt>
    <dgm:pt modelId="{67219AAC-0855-4B56-89B3-1330F03DE02E}" type="sibTrans" cxnId="{F59E16FE-1815-4A7B-BFC8-B7878825D25B}">
      <dgm:prSet/>
      <dgm:spPr/>
      <dgm:t>
        <a:bodyPr/>
        <a:lstStyle/>
        <a:p>
          <a:endParaRPr lang="en-US"/>
        </a:p>
      </dgm:t>
    </dgm:pt>
    <dgm:pt modelId="{53DFF0F2-7436-4796-8221-6CEBE0CB6B5D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Colecciones inmutables, sincronizadas, etc.</a:t>
          </a:r>
        </a:p>
      </dgm:t>
    </dgm:pt>
    <dgm:pt modelId="{6BA216DB-266B-4F2D-BBB1-8705DD898245}" type="parTrans" cxnId="{9F762C6C-23D3-4A3A-BB51-13A337CC4111}">
      <dgm:prSet/>
      <dgm:spPr/>
      <dgm:t>
        <a:bodyPr/>
        <a:lstStyle/>
        <a:p>
          <a:endParaRPr lang="en-US"/>
        </a:p>
      </dgm:t>
    </dgm:pt>
    <dgm:pt modelId="{A1E4F62F-3622-4CEF-BF4F-04A6DC8D3828}" type="sibTrans" cxnId="{9F762C6C-23D3-4A3A-BB51-13A337CC4111}">
      <dgm:prSet/>
      <dgm:spPr/>
      <dgm:t>
        <a:bodyPr/>
        <a:lstStyle/>
        <a:p>
          <a:endParaRPr lang="en-US"/>
        </a:p>
      </dgm:t>
    </dgm:pt>
    <dgm:pt modelId="{2E1C6ADA-E04B-4321-B240-738F0C04A74E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Base de la jerarquía de colecciones de Java</a:t>
          </a:r>
        </a:p>
      </dgm:t>
    </dgm:pt>
    <dgm:pt modelId="{46E0F548-DFB3-4CA5-AA1B-24814E35755A}" type="parTrans" cxnId="{3002A2C5-FCAA-47AE-B9D8-9E40A1847791}">
      <dgm:prSet/>
      <dgm:spPr/>
      <dgm:t>
        <a:bodyPr/>
        <a:lstStyle/>
        <a:p>
          <a:endParaRPr lang="en-US"/>
        </a:p>
      </dgm:t>
    </dgm:pt>
    <dgm:pt modelId="{D5CD76BC-5AFD-41BF-9DD3-432CD85F37A0}" type="sibTrans" cxnId="{3002A2C5-FCAA-47AE-B9D8-9E40A1847791}">
      <dgm:prSet/>
      <dgm:spPr/>
      <dgm:t>
        <a:bodyPr/>
        <a:lstStyle/>
        <a:p>
          <a:endParaRPr lang="en-US"/>
        </a:p>
      </dgm:t>
    </dgm:pt>
    <dgm:pt modelId="{05FDBF2C-E951-41ED-BC10-590F761B37EC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Generalización de estructuras con descripciones </a:t>
          </a:r>
          <a:r>
            <a:rPr lang="es-EC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tecnicas</a:t>
          </a:r>
          <a:endParaRPr lang="es-EC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89476B6F-D951-45F5-8948-309EE4C3231E}" type="parTrans" cxnId="{E2C4E821-1D6F-4006-BE05-0FFFBBEF5394}">
      <dgm:prSet/>
      <dgm:spPr/>
      <dgm:t>
        <a:bodyPr/>
        <a:lstStyle/>
        <a:p>
          <a:endParaRPr lang="en-US"/>
        </a:p>
      </dgm:t>
    </dgm:pt>
    <dgm:pt modelId="{1DDF41DF-6471-4C83-88A4-CF4653A86177}" type="sibTrans" cxnId="{E2C4E821-1D6F-4006-BE05-0FFFBBEF5394}">
      <dgm:prSet/>
      <dgm:spPr/>
      <dgm:t>
        <a:bodyPr/>
        <a:lstStyle/>
        <a:p>
          <a:endParaRPr lang="en-US"/>
        </a:p>
      </dgm:t>
    </dgm:pt>
    <dgm:pt modelId="{F2AB8851-66C8-4C1C-AD46-5E29C24A48A2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s-EC" noProof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Fuente para Clases</a:t>
          </a:r>
          <a:endParaRPr lang="es-EC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75B0A9DF-A913-441C-9151-90A52641D876}" type="parTrans" cxnId="{46C120C1-4A43-4D71-A08D-9C4E5E2816D2}">
      <dgm:prSet/>
      <dgm:spPr/>
    </dgm:pt>
    <dgm:pt modelId="{F1501C6B-0B5C-4872-BA19-828737880913}" type="sibTrans" cxnId="{46C120C1-4A43-4D71-A08D-9C4E5E2816D2}">
      <dgm:prSet/>
      <dgm:spPr/>
    </dgm:pt>
    <dgm:pt modelId="{40A688F4-6509-4BF0-BB38-3FE726D259DA}" type="pres">
      <dgm:prSet presAssocID="{8237E932-7373-4F54-823E-26F7F323A1D2}" presName="diagram" presStyleCnt="0">
        <dgm:presLayoutVars>
          <dgm:dir/>
          <dgm:resizeHandles val="exact"/>
        </dgm:presLayoutVars>
      </dgm:prSet>
      <dgm:spPr/>
    </dgm:pt>
    <dgm:pt modelId="{D4695A5F-7F9B-4342-B0C0-4E709AEB9297}" type="pres">
      <dgm:prSet presAssocID="{34BEEE52-8AF9-4F4A-8ECE-030227EA1B48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C9DCEAFF-1D94-43E4-82DF-C331FA05AD4C}" type="pres">
      <dgm:prSet presAssocID="{7A982329-BA87-4E12-87C5-185E4BF1A1D0}" presName="sibTrans" presStyleCnt="0"/>
      <dgm:spPr/>
    </dgm:pt>
    <dgm:pt modelId="{0D501833-A9E8-4F15-904C-9FC7A719215B}" type="pres">
      <dgm:prSet presAssocID="{5F4674A8-A91D-409F-89AD-3B1E44439AE4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43A1AA7C-CCA8-43D2-BD8C-40A2135D488F}" type="pres">
      <dgm:prSet presAssocID="{B22FF773-8DF5-4360-BD50-B75E7C08D3B8}" presName="sibTrans" presStyleCnt="0"/>
      <dgm:spPr/>
    </dgm:pt>
    <dgm:pt modelId="{A385BDF1-33BA-4A96-8C54-ED7A5B4E3D01}" type="pres">
      <dgm:prSet presAssocID="{0B0F0CBF-A2BF-4F8F-A036-AAB38D1C330D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49CD98F4-A517-490F-A08B-10AA3BBB6104}" type="pres">
      <dgm:prSet presAssocID="{281DB207-B455-453C-BEE2-1860A6C88D15}" presName="sibTrans" presStyleCnt="0"/>
      <dgm:spPr/>
    </dgm:pt>
    <dgm:pt modelId="{26BDF679-92D8-4456-B290-4ABE2ECAB1F7}" type="pres">
      <dgm:prSet presAssocID="{8584546E-ADB8-40EE-8465-2FA13D6F330F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A2E3BA08-3C63-439C-A9DD-6066A98C037B}" type="presOf" srcId="{8584546E-ADB8-40EE-8465-2FA13D6F330F}" destId="{26BDF679-92D8-4456-B290-4ABE2ECAB1F7}" srcOrd="0" destOrd="0" presId="urn:microsoft.com/office/officeart/2005/8/layout/default"/>
    <dgm:cxn modelId="{FE8EE10E-3AB2-4768-A09C-FBA3045CE852}" type="presOf" srcId="{34BEEE52-8AF9-4F4A-8ECE-030227EA1B48}" destId="{D4695A5F-7F9B-4342-B0C0-4E709AEB9297}" srcOrd="0" destOrd="0" presId="urn:microsoft.com/office/officeart/2005/8/layout/default"/>
    <dgm:cxn modelId="{E2C4E821-1D6F-4006-BE05-0FFFBBEF5394}" srcId="{8584546E-ADB8-40EE-8465-2FA13D6F330F}" destId="{05FDBF2C-E951-41ED-BC10-590F761B37EC}" srcOrd="0" destOrd="0" parTransId="{89476B6F-D951-45F5-8948-309EE4C3231E}" sibTransId="{1DDF41DF-6471-4C83-88A4-CF4653A86177}"/>
    <dgm:cxn modelId="{22D2CD38-6A84-4B77-8851-8089BEB06313}" srcId="{8237E932-7373-4F54-823E-26F7F323A1D2}" destId="{5F4674A8-A91D-409F-89AD-3B1E44439AE4}" srcOrd="1" destOrd="0" parTransId="{E554B84C-2E0B-4610-A0AD-143464E34480}" sibTransId="{B22FF773-8DF5-4360-BD50-B75E7C08D3B8}"/>
    <dgm:cxn modelId="{5B171261-A465-4D4C-814D-C590C8A9212D}" type="presOf" srcId="{8237E932-7373-4F54-823E-26F7F323A1D2}" destId="{40A688F4-6509-4BF0-BB38-3FE726D259DA}" srcOrd="0" destOrd="0" presId="urn:microsoft.com/office/officeart/2005/8/layout/default"/>
    <dgm:cxn modelId="{E46D3661-3BDF-40F0-BB8C-C0DB28E2FACC}" srcId="{0B0F0CBF-A2BF-4F8F-A036-AAB38D1C330D}" destId="{F7CB227F-850B-4F12-9C5E-6AB3010899A5}" srcOrd="0" destOrd="0" parTransId="{C81CDF94-8387-43C7-ACEA-4853D47B1ADE}" sibTransId="{AFA0E1D3-6BDE-463D-8109-DC1866D3A625}"/>
    <dgm:cxn modelId="{D2FD9043-3C49-4282-AE86-A324CFC61B6D}" type="presOf" srcId="{0B0F0CBF-A2BF-4F8F-A036-AAB38D1C330D}" destId="{A385BDF1-33BA-4A96-8C54-ED7A5B4E3D01}" srcOrd="0" destOrd="0" presId="urn:microsoft.com/office/officeart/2005/8/layout/default"/>
    <dgm:cxn modelId="{9F762C6C-23D3-4A3A-BB51-13A337CC4111}" srcId="{5F4674A8-A91D-409F-89AD-3B1E44439AE4}" destId="{53DFF0F2-7436-4796-8221-6CEBE0CB6B5D}" srcOrd="1" destOrd="0" parTransId="{6BA216DB-266B-4F2D-BBB1-8705DD898245}" sibTransId="{A1E4F62F-3622-4CEF-BF4F-04A6DC8D3828}"/>
    <dgm:cxn modelId="{DF1F6082-CDD1-4E81-AB47-111AEE1D56F9}" srcId="{8237E932-7373-4F54-823E-26F7F323A1D2}" destId="{8584546E-ADB8-40EE-8465-2FA13D6F330F}" srcOrd="3" destOrd="0" parTransId="{B65200CA-ACD7-42AC-B408-60EE2F71024A}" sibTransId="{389859BA-271E-48C2-8FFD-AD6B2A5F3F11}"/>
    <dgm:cxn modelId="{6C33399C-C023-4C98-AD06-546E87B6FC95}" type="presOf" srcId="{2E1C6ADA-E04B-4321-B240-738F0C04A74E}" destId="{D4695A5F-7F9B-4342-B0C0-4E709AEB9297}" srcOrd="0" destOrd="1" presId="urn:microsoft.com/office/officeart/2005/8/layout/default"/>
    <dgm:cxn modelId="{36584E9C-8671-480D-AB46-E9F473890674}" type="presOf" srcId="{5F4674A8-A91D-409F-89AD-3B1E44439AE4}" destId="{0D501833-A9E8-4F15-904C-9FC7A719215B}" srcOrd="0" destOrd="0" presId="urn:microsoft.com/office/officeart/2005/8/layout/default"/>
    <dgm:cxn modelId="{242B8DAB-0746-474D-B9AC-A82DA7916A82}" type="presOf" srcId="{05FDBF2C-E951-41ED-BC10-590F761B37EC}" destId="{26BDF679-92D8-4456-B290-4ABE2ECAB1F7}" srcOrd="0" destOrd="1" presId="urn:microsoft.com/office/officeart/2005/8/layout/default"/>
    <dgm:cxn modelId="{ED5BF9AE-0765-4259-B6E5-E2C565530883}" srcId="{8237E932-7373-4F54-823E-26F7F323A1D2}" destId="{34BEEE52-8AF9-4F4A-8ECE-030227EA1B48}" srcOrd="0" destOrd="0" parTransId="{E868305E-9126-4E75-A7A5-5086ECE2086D}" sibTransId="{7A982329-BA87-4E12-87C5-185E4BF1A1D0}"/>
    <dgm:cxn modelId="{914C13BE-1DC7-4CB8-A916-8B359309ABB8}" type="presOf" srcId="{5A3B6A23-E6CD-4ECB-9A82-458FD35893CD}" destId="{0D501833-A9E8-4F15-904C-9FC7A719215B}" srcOrd="0" destOrd="1" presId="urn:microsoft.com/office/officeart/2005/8/layout/default"/>
    <dgm:cxn modelId="{46C120C1-4A43-4D71-A08D-9C4E5E2816D2}" srcId="{0B0F0CBF-A2BF-4F8F-A036-AAB38D1C330D}" destId="{F2AB8851-66C8-4C1C-AD46-5E29C24A48A2}" srcOrd="1" destOrd="0" parTransId="{75B0A9DF-A913-441C-9151-90A52641D876}" sibTransId="{F1501C6B-0B5C-4872-BA19-828737880913}"/>
    <dgm:cxn modelId="{D0E346C2-7E10-46FD-B7BF-9B06948FC575}" type="presOf" srcId="{53DFF0F2-7436-4796-8221-6CEBE0CB6B5D}" destId="{0D501833-A9E8-4F15-904C-9FC7A719215B}" srcOrd="0" destOrd="2" presId="urn:microsoft.com/office/officeart/2005/8/layout/default"/>
    <dgm:cxn modelId="{3002A2C5-FCAA-47AE-B9D8-9E40A1847791}" srcId="{34BEEE52-8AF9-4F4A-8ECE-030227EA1B48}" destId="{2E1C6ADA-E04B-4321-B240-738F0C04A74E}" srcOrd="0" destOrd="0" parTransId="{46E0F548-DFB3-4CA5-AA1B-24814E35755A}" sibTransId="{D5CD76BC-5AFD-41BF-9DD3-432CD85F37A0}"/>
    <dgm:cxn modelId="{71BE73C7-F236-4228-A01D-9654ACFEFC66}" srcId="{8237E932-7373-4F54-823E-26F7F323A1D2}" destId="{0B0F0CBF-A2BF-4F8F-A036-AAB38D1C330D}" srcOrd="2" destOrd="0" parTransId="{52F9ED91-7163-4491-8951-CEB9153E9907}" sibTransId="{281DB207-B455-453C-BEE2-1860A6C88D15}"/>
    <dgm:cxn modelId="{4865C6D7-2283-4496-9439-99DAC0D2F4AD}" type="presOf" srcId="{F7CB227F-850B-4F12-9C5E-6AB3010899A5}" destId="{A385BDF1-33BA-4A96-8C54-ED7A5B4E3D01}" srcOrd="0" destOrd="1" presId="urn:microsoft.com/office/officeart/2005/8/layout/default"/>
    <dgm:cxn modelId="{345225F5-C983-428E-BA4E-A90244A27625}" type="presOf" srcId="{F2AB8851-66C8-4C1C-AD46-5E29C24A48A2}" destId="{A385BDF1-33BA-4A96-8C54-ED7A5B4E3D01}" srcOrd="0" destOrd="2" presId="urn:microsoft.com/office/officeart/2005/8/layout/default"/>
    <dgm:cxn modelId="{F59E16FE-1815-4A7B-BFC8-B7878825D25B}" srcId="{5F4674A8-A91D-409F-89AD-3B1E44439AE4}" destId="{5A3B6A23-E6CD-4ECB-9A82-458FD35893CD}" srcOrd="0" destOrd="0" parTransId="{0E22C699-4A59-4AC6-8DCD-B267DDFA8CE7}" sibTransId="{67219AAC-0855-4B56-89B3-1330F03DE02E}"/>
    <dgm:cxn modelId="{74137B86-B7F6-475D-8019-130C2A69CF84}" type="presParOf" srcId="{40A688F4-6509-4BF0-BB38-3FE726D259DA}" destId="{D4695A5F-7F9B-4342-B0C0-4E709AEB9297}" srcOrd="0" destOrd="0" presId="urn:microsoft.com/office/officeart/2005/8/layout/default"/>
    <dgm:cxn modelId="{91101D1E-40C6-4CAA-81B0-6DD5B2A2C5A7}" type="presParOf" srcId="{40A688F4-6509-4BF0-BB38-3FE726D259DA}" destId="{C9DCEAFF-1D94-43E4-82DF-C331FA05AD4C}" srcOrd="1" destOrd="0" presId="urn:microsoft.com/office/officeart/2005/8/layout/default"/>
    <dgm:cxn modelId="{E2045ECA-799A-4CE2-B570-8A96A149EF5E}" type="presParOf" srcId="{40A688F4-6509-4BF0-BB38-3FE726D259DA}" destId="{0D501833-A9E8-4F15-904C-9FC7A719215B}" srcOrd="2" destOrd="0" presId="urn:microsoft.com/office/officeart/2005/8/layout/default"/>
    <dgm:cxn modelId="{01119162-C731-448A-BEDF-F87C5D52FDDF}" type="presParOf" srcId="{40A688F4-6509-4BF0-BB38-3FE726D259DA}" destId="{43A1AA7C-CCA8-43D2-BD8C-40A2135D488F}" srcOrd="3" destOrd="0" presId="urn:microsoft.com/office/officeart/2005/8/layout/default"/>
    <dgm:cxn modelId="{A2C93798-1DA5-4B48-8602-DBB6ACD6A7AB}" type="presParOf" srcId="{40A688F4-6509-4BF0-BB38-3FE726D259DA}" destId="{A385BDF1-33BA-4A96-8C54-ED7A5B4E3D01}" srcOrd="4" destOrd="0" presId="urn:microsoft.com/office/officeart/2005/8/layout/default"/>
    <dgm:cxn modelId="{3271FA8B-A970-4EBA-9CA8-36DB0E7660B1}" type="presParOf" srcId="{40A688F4-6509-4BF0-BB38-3FE726D259DA}" destId="{49CD98F4-A517-490F-A08B-10AA3BBB6104}" srcOrd="5" destOrd="0" presId="urn:microsoft.com/office/officeart/2005/8/layout/default"/>
    <dgm:cxn modelId="{92F450CD-7A9D-4AAE-A420-1242A9673F1E}" type="presParOf" srcId="{40A688F4-6509-4BF0-BB38-3FE726D259DA}" destId="{26BDF679-92D8-4456-B290-4ABE2ECAB1F7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0454E57-1C19-4255-B368-E37C381D7A6D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32FE6D-5704-4909-A444-0A947D18FBD9}">
      <dgm:prSet phldrT="[Text]" custT="1"/>
      <dgm:spPr>
        <a:solidFill>
          <a:schemeClr val="accent1">
            <a:lumMod val="60000"/>
            <a:lumOff val="40000"/>
            <a:alpha val="15000"/>
          </a:schemeClr>
        </a:solidFill>
        <a:ln>
          <a:noFill/>
        </a:ln>
      </dgm:spPr>
      <dgm:t>
        <a:bodyPr/>
        <a:lstStyle/>
        <a:p>
          <a:pPr algn="l"/>
          <a:r>
            <a:rPr lang="es-EC" sz="3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Clase base de la jerarquía de estructuras de datos del Java Collections Framework</a:t>
          </a:r>
        </a:p>
      </dgm:t>
    </dgm:pt>
    <dgm:pt modelId="{C9574BBE-D16B-4EAA-834B-4F409E33C3D1}" type="parTrans" cxnId="{0968A95B-150E-4633-A4FB-92952F3422CC}">
      <dgm:prSet/>
      <dgm:spPr/>
      <dgm:t>
        <a:bodyPr/>
        <a:lstStyle/>
        <a:p>
          <a:endParaRPr lang="es-EC" sz="3000" noProof="0" dirty="0">
            <a:latin typeface="Inter" panose="020B0604020202020204" charset="0"/>
            <a:ea typeface="Inter" panose="020B0604020202020204" charset="0"/>
          </a:endParaRPr>
        </a:p>
      </dgm:t>
    </dgm:pt>
    <dgm:pt modelId="{185E38CA-C7CE-4150-A4E3-B00E2801A65A}" type="sibTrans" cxnId="{0968A95B-150E-4633-A4FB-92952F3422CC}">
      <dgm:prSet custT="1"/>
      <dgm:spPr>
        <a:noFill/>
        <a:ln>
          <a:solidFill>
            <a:schemeClr val="bg1">
              <a:alpha val="25000"/>
            </a:schemeClr>
          </a:solidFill>
        </a:ln>
      </dgm:spPr>
      <dgm:t>
        <a:bodyPr/>
        <a:lstStyle/>
        <a:p>
          <a:endParaRPr lang="es-EC" sz="3000" noProof="0" dirty="0">
            <a:latin typeface="Inter" panose="020B0604020202020204" charset="0"/>
            <a:ea typeface="Inter" panose="020B0604020202020204" charset="0"/>
          </a:endParaRPr>
        </a:p>
      </dgm:t>
    </dgm:pt>
    <dgm:pt modelId="{3AB86E35-E986-443B-A133-84444F552B78}">
      <dgm:prSet phldrT="[Text]" custT="1"/>
      <dgm:spPr>
        <a:solidFill>
          <a:schemeClr val="accent1">
            <a:lumMod val="60000"/>
            <a:lumOff val="40000"/>
            <a:alpha val="15000"/>
          </a:schemeClr>
        </a:solidFill>
        <a:ln>
          <a:noFill/>
        </a:ln>
      </dgm:spPr>
      <dgm:t>
        <a:bodyPr/>
        <a:lstStyle/>
        <a:p>
          <a:pPr algn="l"/>
          <a:r>
            <a:rPr lang="es-EC" sz="3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Presenta varios prototipos para métodos de modificación, búsqueda, iteración y conversión de datos y estructuras</a:t>
          </a:r>
        </a:p>
      </dgm:t>
    </dgm:pt>
    <dgm:pt modelId="{27DECC20-BF5D-4E97-B95B-247F0FB311BD}" type="parTrans" cxnId="{DC925D78-1039-4345-AB42-EF747A580146}">
      <dgm:prSet/>
      <dgm:spPr/>
      <dgm:t>
        <a:bodyPr/>
        <a:lstStyle/>
        <a:p>
          <a:endParaRPr lang="en-US"/>
        </a:p>
      </dgm:t>
    </dgm:pt>
    <dgm:pt modelId="{EA099EA9-C562-4378-A242-DC8FA7B2CB00}" type="sibTrans" cxnId="{DC925D78-1039-4345-AB42-EF747A580146}">
      <dgm:prSet custT="1"/>
      <dgm:spPr>
        <a:noFill/>
        <a:ln w="25400" cap="flat" cmpd="sng" algn="ctr">
          <a:solidFill>
            <a:srgbClr val="FFFFFF">
              <a:alpha val="25000"/>
            </a:srgbClr>
          </a:solidFill>
          <a:prstDash val="solid"/>
        </a:ln>
        <a:effectLst/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r" panose="020B0604020202020204" charset="0"/>
            <a:ea typeface="Inter" panose="020B0604020202020204" charset="0"/>
            <a:cs typeface="+mn-cs"/>
          </a:endParaRPr>
        </a:p>
      </dgm:t>
    </dgm:pt>
    <dgm:pt modelId="{84A30F3F-437F-4CA7-B3A6-039FBC2F5265}">
      <dgm:prSet phldrT="[Text]" custT="1"/>
      <dgm:spPr>
        <a:solidFill>
          <a:schemeClr val="accent1">
            <a:lumMod val="60000"/>
            <a:lumOff val="40000"/>
            <a:alpha val="15000"/>
          </a:schemeClr>
        </a:solidFill>
        <a:ln>
          <a:noFill/>
        </a:ln>
      </dgm:spPr>
      <dgm:t>
        <a:bodyPr/>
        <a:lstStyle/>
        <a:p>
          <a:pPr algn="l"/>
          <a:r>
            <a:rPr lang="es-EC" sz="3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No tiene una implementación directa, se utiliza como base y extiende dependiendo del tipo de estructura a implementar</a:t>
          </a:r>
        </a:p>
      </dgm:t>
    </dgm:pt>
    <dgm:pt modelId="{BA07B186-C074-4ADA-A981-C8360491F188}" type="parTrans" cxnId="{13080D3F-2ADF-4D41-AB0C-ADAD22EAF176}">
      <dgm:prSet/>
      <dgm:spPr/>
      <dgm:t>
        <a:bodyPr/>
        <a:lstStyle/>
        <a:p>
          <a:endParaRPr lang="en-US"/>
        </a:p>
      </dgm:t>
    </dgm:pt>
    <dgm:pt modelId="{2798ACCC-A795-4B5B-A7BF-844859EA4046}" type="sibTrans" cxnId="{13080D3F-2ADF-4D41-AB0C-ADAD22EAF176}">
      <dgm:prSet/>
      <dgm:spPr/>
      <dgm:t>
        <a:bodyPr/>
        <a:lstStyle/>
        <a:p>
          <a:endParaRPr lang="en-US"/>
        </a:p>
      </dgm:t>
    </dgm:pt>
    <dgm:pt modelId="{80AF05B3-D9FF-46AD-8437-846A1DFE3C37}" type="pres">
      <dgm:prSet presAssocID="{70454E57-1C19-4255-B368-E37C381D7A6D}" presName="outerComposite" presStyleCnt="0">
        <dgm:presLayoutVars>
          <dgm:chMax val="5"/>
          <dgm:dir/>
          <dgm:resizeHandles val="exact"/>
        </dgm:presLayoutVars>
      </dgm:prSet>
      <dgm:spPr/>
    </dgm:pt>
    <dgm:pt modelId="{91C9B661-CB2D-4E24-B0AF-677BAFF7D91D}" type="pres">
      <dgm:prSet presAssocID="{70454E57-1C19-4255-B368-E37C381D7A6D}" presName="dummyMaxCanvas" presStyleCnt="0">
        <dgm:presLayoutVars/>
      </dgm:prSet>
      <dgm:spPr/>
    </dgm:pt>
    <dgm:pt modelId="{F9241F5B-16F6-4433-B111-1B6EC267F9D8}" type="pres">
      <dgm:prSet presAssocID="{70454E57-1C19-4255-B368-E37C381D7A6D}" presName="ThreeNodes_1" presStyleLbl="node1" presStyleIdx="0" presStyleCnt="3">
        <dgm:presLayoutVars>
          <dgm:bulletEnabled val="1"/>
        </dgm:presLayoutVars>
      </dgm:prSet>
      <dgm:spPr/>
    </dgm:pt>
    <dgm:pt modelId="{AD4A17E2-3DE1-43B8-9B93-FEDD0D600626}" type="pres">
      <dgm:prSet presAssocID="{70454E57-1C19-4255-B368-E37C381D7A6D}" presName="ThreeNodes_2" presStyleLbl="node1" presStyleIdx="1" presStyleCnt="3">
        <dgm:presLayoutVars>
          <dgm:bulletEnabled val="1"/>
        </dgm:presLayoutVars>
      </dgm:prSet>
      <dgm:spPr/>
    </dgm:pt>
    <dgm:pt modelId="{5563D224-17DA-459B-971F-0CD6A4717821}" type="pres">
      <dgm:prSet presAssocID="{70454E57-1C19-4255-B368-E37C381D7A6D}" presName="ThreeNodes_3" presStyleLbl="node1" presStyleIdx="2" presStyleCnt="3">
        <dgm:presLayoutVars>
          <dgm:bulletEnabled val="1"/>
        </dgm:presLayoutVars>
      </dgm:prSet>
      <dgm:spPr/>
    </dgm:pt>
    <dgm:pt modelId="{7ECD85F7-176D-453B-9DAF-4DE55082D975}" type="pres">
      <dgm:prSet presAssocID="{70454E57-1C19-4255-B368-E37C381D7A6D}" presName="ThreeConn_1-2" presStyleLbl="fgAccFollowNode1" presStyleIdx="0" presStyleCnt="2" custScaleX="52540">
        <dgm:presLayoutVars>
          <dgm:bulletEnabled val="1"/>
        </dgm:presLayoutVars>
      </dgm:prSet>
      <dgm:spPr/>
    </dgm:pt>
    <dgm:pt modelId="{9507FEF1-0740-4938-BB9A-08DAD1E27E5A}" type="pres">
      <dgm:prSet presAssocID="{70454E57-1C19-4255-B368-E37C381D7A6D}" presName="ThreeConn_2-3" presStyleLbl="fgAccFollowNode1" presStyleIdx="1" presStyleCnt="2" custScaleX="52540">
        <dgm:presLayoutVars>
          <dgm:bulletEnabled val="1"/>
        </dgm:presLayoutVars>
      </dgm:prSet>
      <dgm:spPr>
        <a:xfrm>
          <a:off x="14923447" y="4449488"/>
          <a:ext cx="1507646" cy="1507646"/>
        </a:xfrm>
        <a:prstGeom prst="downArrow">
          <a:avLst>
            <a:gd name="adj1" fmla="val 55000"/>
            <a:gd name="adj2" fmla="val 45000"/>
          </a:avLst>
        </a:prstGeom>
      </dgm:spPr>
    </dgm:pt>
    <dgm:pt modelId="{18C20857-B9B8-4EFB-9EBC-7296167843A1}" type="pres">
      <dgm:prSet presAssocID="{70454E57-1C19-4255-B368-E37C381D7A6D}" presName="ThreeNodes_1_text" presStyleLbl="node1" presStyleIdx="2" presStyleCnt="3">
        <dgm:presLayoutVars>
          <dgm:bulletEnabled val="1"/>
        </dgm:presLayoutVars>
      </dgm:prSet>
      <dgm:spPr/>
    </dgm:pt>
    <dgm:pt modelId="{815248A9-3098-48CD-9FE6-01E2FD41EAB5}" type="pres">
      <dgm:prSet presAssocID="{70454E57-1C19-4255-B368-E37C381D7A6D}" presName="ThreeNodes_2_text" presStyleLbl="node1" presStyleIdx="2" presStyleCnt="3">
        <dgm:presLayoutVars>
          <dgm:bulletEnabled val="1"/>
        </dgm:presLayoutVars>
      </dgm:prSet>
      <dgm:spPr/>
    </dgm:pt>
    <dgm:pt modelId="{8218E0CD-6399-4D0F-84EE-1854148BF508}" type="pres">
      <dgm:prSet presAssocID="{70454E57-1C19-4255-B368-E37C381D7A6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E39EE01-44CE-4C2B-9629-CFF2A07456DE}" type="presOf" srcId="{EA099EA9-C562-4378-A242-DC8FA7B2CB00}" destId="{9507FEF1-0740-4938-BB9A-08DAD1E27E5A}" srcOrd="0" destOrd="0" presId="urn:microsoft.com/office/officeart/2005/8/layout/vProcess5"/>
    <dgm:cxn modelId="{72D9C105-CA40-4C38-BE47-45BCE0B9444F}" type="presOf" srcId="{70454E57-1C19-4255-B368-E37C381D7A6D}" destId="{80AF05B3-D9FF-46AD-8437-846A1DFE3C37}" srcOrd="0" destOrd="0" presId="urn:microsoft.com/office/officeart/2005/8/layout/vProcess5"/>
    <dgm:cxn modelId="{85ABA308-D588-4255-85FB-03EC107D3CBB}" type="presOf" srcId="{84A30F3F-437F-4CA7-B3A6-039FBC2F5265}" destId="{8218E0CD-6399-4D0F-84EE-1854148BF508}" srcOrd="1" destOrd="0" presId="urn:microsoft.com/office/officeart/2005/8/layout/vProcess5"/>
    <dgm:cxn modelId="{F791BE1C-E5E8-40AF-B27B-A8D525F74406}" type="presOf" srcId="{3AB86E35-E986-443B-A133-84444F552B78}" destId="{815248A9-3098-48CD-9FE6-01E2FD41EAB5}" srcOrd="1" destOrd="0" presId="urn:microsoft.com/office/officeart/2005/8/layout/vProcess5"/>
    <dgm:cxn modelId="{C9879E31-028D-413E-979B-8204C2663BE9}" type="presOf" srcId="{84A30F3F-437F-4CA7-B3A6-039FBC2F5265}" destId="{5563D224-17DA-459B-971F-0CD6A4717821}" srcOrd="0" destOrd="0" presId="urn:microsoft.com/office/officeart/2005/8/layout/vProcess5"/>
    <dgm:cxn modelId="{13080D3F-2ADF-4D41-AB0C-ADAD22EAF176}" srcId="{70454E57-1C19-4255-B368-E37C381D7A6D}" destId="{84A30F3F-437F-4CA7-B3A6-039FBC2F5265}" srcOrd="2" destOrd="0" parTransId="{BA07B186-C074-4ADA-A981-C8360491F188}" sibTransId="{2798ACCC-A795-4B5B-A7BF-844859EA4046}"/>
    <dgm:cxn modelId="{0968A95B-150E-4633-A4FB-92952F3422CC}" srcId="{70454E57-1C19-4255-B368-E37C381D7A6D}" destId="{E432FE6D-5704-4909-A444-0A947D18FBD9}" srcOrd="0" destOrd="0" parTransId="{C9574BBE-D16B-4EAA-834B-4F409E33C3D1}" sibTransId="{185E38CA-C7CE-4150-A4E3-B00E2801A65A}"/>
    <dgm:cxn modelId="{FE54FA41-7A63-478F-A50F-346A25B5D84F}" type="presOf" srcId="{3AB86E35-E986-443B-A133-84444F552B78}" destId="{AD4A17E2-3DE1-43B8-9B93-FEDD0D600626}" srcOrd="0" destOrd="0" presId="urn:microsoft.com/office/officeart/2005/8/layout/vProcess5"/>
    <dgm:cxn modelId="{9A36CB55-6DDD-49C6-9EE7-5459A1CF7C7A}" type="presOf" srcId="{185E38CA-C7CE-4150-A4E3-B00E2801A65A}" destId="{7ECD85F7-176D-453B-9DAF-4DE55082D975}" srcOrd="0" destOrd="0" presId="urn:microsoft.com/office/officeart/2005/8/layout/vProcess5"/>
    <dgm:cxn modelId="{DC925D78-1039-4345-AB42-EF747A580146}" srcId="{70454E57-1C19-4255-B368-E37C381D7A6D}" destId="{3AB86E35-E986-443B-A133-84444F552B78}" srcOrd="1" destOrd="0" parTransId="{27DECC20-BF5D-4E97-B95B-247F0FB311BD}" sibTransId="{EA099EA9-C562-4378-A242-DC8FA7B2CB00}"/>
    <dgm:cxn modelId="{3C278C92-8203-493A-AF4C-1DE561FA83D3}" type="presOf" srcId="{E432FE6D-5704-4909-A444-0A947D18FBD9}" destId="{F9241F5B-16F6-4433-B111-1B6EC267F9D8}" srcOrd="0" destOrd="0" presId="urn:microsoft.com/office/officeart/2005/8/layout/vProcess5"/>
    <dgm:cxn modelId="{D057AEB8-102A-4282-8515-6C7B67B17134}" type="presOf" srcId="{E432FE6D-5704-4909-A444-0A947D18FBD9}" destId="{18C20857-B9B8-4EFB-9EBC-7296167843A1}" srcOrd="1" destOrd="0" presId="urn:microsoft.com/office/officeart/2005/8/layout/vProcess5"/>
    <dgm:cxn modelId="{37CDF1D2-0B5A-497B-A873-DA1105E82501}" type="presParOf" srcId="{80AF05B3-D9FF-46AD-8437-846A1DFE3C37}" destId="{91C9B661-CB2D-4E24-B0AF-677BAFF7D91D}" srcOrd="0" destOrd="0" presId="urn:microsoft.com/office/officeart/2005/8/layout/vProcess5"/>
    <dgm:cxn modelId="{BF00B831-8C5B-4046-BD94-28D6FB83962F}" type="presParOf" srcId="{80AF05B3-D9FF-46AD-8437-846A1DFE3C37}" destId="{F9241F5B-16F6-4433-B111-1B6EC267F9D8}" srcOrd="1" destOrd="0" presId="urn:microsoft.com/office/officeart/2005/8/layout/vProcess5"/>
    <dgm:cxn modelId="{5651BC95-4D30-4945-96D0-F9A46DCF35D7}" type="presParOf" srcId="{80AF05B3-D9FF-46AD-8437-846A1DFE3C37}" destId="{AD4A17E2-3DE1-43B8-9B93-FEDD0D600626}" srcOrd="2" destOrd="0" presId="urn:microsoft.com/office/officeart/2005/8/layout/vProcess5"/>
    <dgm:cxn modelId="{8C630EEB-E4BC-4D2C-8455-140346CEE19B}" type="presParOf" srcId="{80AF05B3-D9FF-46AD-8437-846A1DFE3C37}" destId="{5563D224-17DA-459B-971F-0CD6A4717821}" srcOrd="3" destOrd="0" presId="urn:microsoft.com/office/officeart/2005/8/layout/vProcess5"/>
    <dgm:cxn modelId="{0975CC6B-6E6E-4B51-92EE-176DE1AA4619}" type="presParOf" srcId="{80AF05B3-D9FF-46AD-8437-846A1DFE3C37}" destId="{7ECD85F7-176D-453B-9DAF-4DE55082D975}" srcOrd="4" destOrd="0" presId="urn:microsoft.com/office/officeart/2005/8/layout/vProcess5"/>
    <dgm:cxn modelId="{64F97E24-4D2F-41EB-88E1-A5BB0BEE60FA}" type="presParOf" srcId="{80AF05B3-D9FF-46AD-8437-846A1DFE3C37}" destId="{9507FEF1-0740-4938-BB9A-08DAD1E27E5A}" srcOrd="5" destOrd="0" presId="urn:microsoft.com/office/officeart/2005/8/layout/vProcess5"/>
    <dgm:cxn modelId="{15B2CF34-294F-4FAA-83C1-1C962223717D}" type="presParOf" srcId="{80AF05B3-D9FF-46AD-8437-846A1DFE3C37}" destId="{18C20857-B9B8-4EFB-9EBC-7296167843A1}" srcOrd="6" destOrd="0" presId="urn:microsoft.com/office/officeart/2005/8/layout/vProcess5"/>
    <dgm:cxn modelId="{83628004-71CB-4478-91C4-B8D29763F887}" type="presParOf" srcId="{80AF05B3-D9FF-46AD-8437-846A1DFE3C37}" destId="{815248A9-3098-48CD-9FE6-01E2FD41EAB5}" srcOrd="7" destOrd="0" presId="urn:microsoft.com/office/officeart/2005/8/layout/vProcess5"/>
    <dgm:cxn modelId="{0EF08881-3450-4781-B927-33111A9D150C}" type="presParOf" srcId="{80AF05B3-D9FF-46AD-8437-846A1DFE3C37}" destId="{8218E0CD-6399-4D0F-84EE-1854148BF50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0454E57-1C19-4255-B368-E37C381D7A6D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32FE6D-5704-4909-A444-0A947D18FBD9}">
      <dgm:prSet phldrT="[Text]" custT="1"/>
      <dgm:spPr>
        <a:solidFill>
          <a:schemeClr val="accent1">
            <a:lumMod val="60000"/>
            <a:lumOff val="40000"/>
            <a:alpha val="15000"/>
          </a:schemeClr>
        </a:solidFill>
        <a:ln>
          <a:noFill/>
        </a:ln>
      </dgm:spPr>
      <dgm:t>
        <a:bodyPr/>
        <a:lstStyle/>
        <a:p>
          <a:pPr algn="l"/>
          <a:r>
            <a:rPr lang="es-EC" sz="35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Clase Utilitaria que incluye varios algoritmos base (ordenamiento, mezclado, búsqueda, llenado de datos, etc.)</a:t>
          </a:r>
        </a:p>
      </dgm:t>
    </dgm:pt>
    <dgm:pt modelId="{C9574BBE-D16B-4EAA-834B-4F409E33C3D1}" type="parTrans" cxnId="{0968A95B-150E-4633-A4FB-92952F3422CC}">
      <dgm:prSet/>
      <dgm:spPr/>
      <dgm:t>
        <a:bodyPr/>
        <a:lstStyle/>
        <a:p>
          <a:endParaRPr lang="es-EC" sz="3000" noProof="0" dirty="0">
            <a:latin typeface="Inter" panose="020B0604020202020204" charset="0"/>
            <a:ea typeface="Inter" panose="020B0604020202020204" charset="0"/>
          </a:endParaRPr>
        </a:p>
      </dgm:t>
    </dgm:pt>
    <dgm:pt modelId="{185E38CA-C7CE-4150-A4E3-B00E2801A65A}" type="sibTrans" cxnId="{0968A95B-150E-4633-A4FB-92952F3422CC}">
      <dgm:prSet custT="1"/>
      <dgm:spPr>
        <a:noFill/>
        <a:ln>
          <a:solidFill>
            <a:schemeClr val="bg1">
              <a:alpha val="25000"/>
            </a:schemeClr>
          </a:solidFill>
        </a:ln>
      </dgm:spPr>
      <dgm:t>
        <a:bodyPr/>
        <a:lstStyle/>
        <a:p>
          <a:endParaRPr lang="es-EC" sz="3000" noProof="0" dirty="0">
            <a:latin typeface="Inter" panose="020B0604020202020204" charset="0"/>
            <a:ea typeface="Inter" panose="020B0604020202020204" charset="0"/>
          </a:endParaRPr>
        </a:p>
      </dgm:t>
    </dgm:pt>
    <dgm:pt modelId="{3AB86E35-E986-443B-A133-84444F552B78}">
      <dgm:prSet phldrT="[Text]" custT="1"/>
      <dgm:spPr>
        <a:solidFill>
          <a:schemeClr val="accent1">
            <a:lumMod val="60000"/>
            <a:lumOff val="40000"/>
            <a:alpha val="15000"/>
          </a:schemeClr>
        </a:solidFill>
        <a:ln>
          <a:noFill/>
        </a:ln>
      </dgm:spPr>
      <dgm:t>
        <a:bodyPr/>
        <a:lstStyle/>
        <a:p>
          <a:pPr algn="l"/>
          <a:r>
            <a:rPr lang="es-EC" sz="3500" noProof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Abre la puerta a las estructuras de datos sincronizadas, View Only, e inmutables.</a:t>
          </a:r>
          <a:endParaRPr lang="es-EC" sz="3500" noProof="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27DECC20-BF5D-4E97-B95B-247F0FB311BD}" type="parTrans" cxnId="{DC925D78-1039-4345-AB42-EF747A580146}">
      <dgm:prSet/>
      <dgm:spPr/>
      <dgm:t>
        <a:bodyPr/>
        <a:lstStyle/>
        <a:p>
          <a:endParaRPr lang="en-US"/>
        </a:p>
      </dgm:t>
    </dgm:pt>
    <dgm:pt modelId="{EA099EA9-C562-4378-A242-DC8FA7B2CB00}" type="sibTrans" cxnId="{DC925D78-1039-4345-AB42-EF747A580146}">
      <dgm:prSet custT="1"/>
      <dgm:spPr>
        <a:noFill/>
        <a:ln w="25400" cap="flat" cmpd="sng" algn="ctr">
          <a:solidFill>
            <a:srgbClr val="FFFFFF">
              <a:alpha val="25000"/>
            </a:srgbClr>
          </a:solidFill>
          <a:prstDash val="solid"/>
        </a:ln>
        <a:effectLst/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r" panose="020B0604020202020204" charset="0"/>
            <a:ea typeface="Inter" panose="020B0604020202020204" charset="0"/>
            <a:cs typeface="+mn-cs"/>
          </a:endParaRPr>
        </a:p>
      </dgm:t>
    </dgm:pt>
    <dgm:pt modelId="{84A30F3F-437F-4CA7-B3A6-039FBC2F5265}">
      <dgm:prSet phldrT="[Text]" custT="1"/>
      <dgm:spPr>
        <a:solidFill>
          <a:schemeClr val="accent1">
            <a:lumMod val="60000"/>
            <a:lumOff val="40000"/>
            <a:alpha val="15000"/>
          </a:schemeClr>
        </a:solidFill>
        <a:ln>
          <a:noFill/>
        </a:ln>
      </dgm:spPr>
      <dgm:t>
        <a:bodyPr/>
        <a:lstStyle/>
        <a:p>
          <a:pPr algn="l"/>
          <a:r>
            <a:rPr lang="es-EC" sz="3500" noProof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Trabaja simplemente con estructuras que implementen Collection&lt;E&gt;, por lo que es restrictiva en su enfoque</a:t>
          </a:r>
          <a:endParaRPr lang="es-EC" sz="3500" noProof="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</dgm:t>
    </dgm:pt>
    <dgm:pt modelId="{BA07B186-C074-4ADA-A981-C8360491F188}" type="parTrans" cxnId="{13080D3F-2ADF-4D41-AB0C-ADAD22EAF176}">
      <dgm:prSet/>
      <dgm:spPr/>
      <dgm:t>
        <a:bodyPr/>
        <a:lstStyle/>
        <a:p>
          <a:endParaRPr lang="en-US"/>
        </a:p>
      </dgm:t>
    </dgm:pt>
    <dgm:pt modelId="{2798ACCC-A795-4B5B-A7BF-844859EA4046}" type="sibTrans" cxnId="{13080D3F-2ADF-4D41-AB0C-ADAD22EAF176}">
      <dgm:prSet/>
      <dgm:spPr/>
      <dgm:t>
        <a:bodyPr/>
        <a:lstStyle/>
        <a:p>
          <a:endParaRPr lang="en-US"/>
        </a:p>
      </dgm:t>
    </dgm:pt>
    <dgm:pt modelId="{80AF05B3-D9FF-46AD-8437-846A1DFE3C37}" type="pres">
      <dgm:prSet presAssocID="{70454E57-1C19-4255-B368-E37C381D7A6D}" presName="outerComposite" presStyleCnt="0">
        <dgm:presLayoutVars>
          <dgm:chMax val="5"/>
          <dgm:dir/>
          <dgm:resizeHandles val="exact"/>
        </dgm:presLayoutVars>
      </dgm:prSet>
      <dgm:spPr/>
    </dgm:pt>
    <dgm:pt modelId="{91C9B661-CB2D-4E24-B0AF-677BAFF7D91D}" type="pres">
      <dgm:prSet presAssocID="{70454E57-1C19-4255-B368-E37C381D7A6D}" presName="dummyMaxCanvas" presStyleCnt="0">
        <dgm:presLayoutVars/>
      </dgm:prSet>
      <dgm:spPr/>
    </dgm:pt>
    <dgm:pt modelId="{F9241F5B-16F6-4433-B111-1B6EC267F9D8}" type="pres">
      <dgm:prSet presAssocID="{70454E57-1C19-4255-B368-E37C381D7A6D}" presName="ThreeNodes_1" presStyleLbl="node1" presStyleIdx="0" presStyleCnt="3">
        <dgm:presLayoutVars>
          <dgm:bulletEnabled val="1"/>
        </dgm:presLayoutVars>
      </dgm:prSet>
      <dgm:spPr/>
    </dgm:pt>
    <dgm:pt modelId="{AD4A17E2-3DE1-43B8-9B93-FEDD0D600626}" type="pres">
      <dgm:prSet presAssocID="{70454E57-1C19-4255-B368-E37C381D7A6D}" presName="ThreeNodes_2" presStyleLbl="node1" presStyleIdx="1" presStyleCnt="3">
        <dgm:presLayoutVars>
          <dgm:bulletEnabled val="1"/>
        </dgm:presLayoutVars>
      </dgm:prSet>
      <dgm:spPr/>
    </dgm:pt>
    <dgm:pt modelId="{5563D224-17DA-459B-971F-0CD6A4717821}" type="pres">
      <dgm:prSet presAssocID="{70454E57-1C19-4255-B368-E37C381D7A6D}" presName="ThreeNodes_3" presStyleLbl="node1" presStyleIdx="2" presStyleCnt="3">
        <dgm:presLayoutVars>
          <dgm:bulletEnabled val="1"/>
        </dgm:presLayoutVars>
      </dgm:prSet>
      <dgm:spPr/>
    </dgm:pt>
    <dgm:pt modelId="{7ECD85F7-176D-453B-9DAF-4DE55082D975}" type="pres">
      <dgm:prSet presAssocID="{70454E57-1C19-4255-B368-E37C381D7A6D}" presName="ThreeConn_1-2" presStyleLbl="fgAccFollowNode1" presStyleIdx="0" presStyleCnt="2" custScaleX="52540">
        <dgm:presLayoutVars>
          <dgm:bulletEnabled val="1"/>
        </dgm:presLayoutVars>
      </dgm:prSet>
      <dgm:spPr/>
    </dgm:pt>
    <dgm:pt modelId="{9507FEF1-0740-4938-BB9A-08DAD1E27E5A}" type="pres">
      <dgm:prSet presAssocID="{70454E57-1C19-4255-B368-E37C381D7A6D}" presName="ThreeConn_2-3" presStyleLbl="fgAccFollowNode1" presStyleIdx="1" presStyleCnt="2" custScaleX="52540">
        <dgm:presLayoutVars>
          <dgm:bulletEnabled val="1"/>
        </dgm:presLayoutVars>
      </dgm:prSet>
      <dgm:spPr>
        <a:xfrm>
          <a:off x="14923447" y="4449488"/>
          <a:ext cx="1507646" cy="1507646"/>
        </a:xfrm>
        <a:prstGeom prst="downArrow">
          <a:avLst>
            <a:gd name="adj1" fmla="val 55000"/>
            <a:gd name="adj2" fmla="val 45000"/>
          </a:avLst>
        </a:prstGeom>
      </dgm:spPr>
    </dgm:pt>
    <dgm:pt modelId="{18C20857-B9B8-4EFB-9EBC-7296167843A1}" type="pres">
      <dgm:prSet presAssocID="{70454E57-1C19-4255-B368-E37C381D7A6D}" presName="ThreeNodes_1_text" presStyleLbl="node1" presStyleIdx="2" presStyleCnt="3">
        <dgm:presLayoutVars>
          <dgm:bulletEnabled val="1"/>
        </dgm:presLayoutVars>
      </dgm:prSet>
      <dgm:spPr/>
    </dgm:pt>
    <dgm:pt modelId="{815248A9-3098-48CD-9FE6-01E2FD41EAB5}" type="pres">
      <dgm:prSet presAssocID="{70454E57-1C19-4255-B368-E37C381D7A6D}" presName="ThreeNodes_2_text" presStyleLbl="node1" presStyleIdx="2" presStyleCnt="3">
        <dgm:presLayoutVars>
          <dgm:bulletEnabled val="1"/>
        </dgm:presLayoutVars>
      </dgm:prSet>
      <dgm:spPr/>
    </dgm:pt>
    <dgm:pt modelId="{8218E0CD-6399-4D0F-84EE-1854148BF508}" type="pres">
      <dgm:prSet presAssocID="{70454E57-1C19-4255-B368-E37C381D7A6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E39EE01-44CE-4C2B-9629-CFF2A07456DE}" type="presOf" srcId="{EA099EA9-C562-4378-A242-DC8FA7B2CB00}" destId="{9507FEF1-0740-4938-BB9A-08DAD1E27E5A}" srcOrd="0" destOrd="0" presId="urn:microsoft.com/office/officeart/2005/8/layout/vProcess5"/>
    <dgm:cxn modelId="{72D9C105-CA40-4C38-BE47-45BCE0B9444F}" type="presOf" srcId="{70454E57-1C19-4255-B368-E37C381D7A6D}" destId="{80AF05B3-D9FF-46AD-8437-846A1DFE3C37}" srcOrd="0" destOrd="0" presId="urn:microsoft.com/office/officeart/2005/8/layout/vProcess5"/>
    <dgm:cxn modelId="{85ABA308-D588-4255-85FB-03EC107D3CBB}" type="presOf" srcId="{84A30F3F-437F-4CA7-B3A6-039FBC2F5265}" destId="{8218E0CD-6399-4D0F-84EE-1854148BF508}" srcOrd="1" destOrd="0" presId="urn:microsoft.com/office/officeart/2005/8/layout/vProcess5"/>
    <dgm:cxn modelId="{F791BE1C-E5E8-40AF-B27B-A8D525F74406}" type="presOf" srcId="{3AB86E35-E986-443B-A133-84444F552B78}" destId="{815248A9-3098-48CD-9FE6-01E2FD41EAB5}" srcOrd="1" destOrd="0" presId="urn:microsoft.com/office/officeart/2005/8/layout/vProcess5"/>
    <dgm:cxn modelId="{C9879E31-028D-413E-979B-8204C2663BE9}" type="presOf" srcId="{84A30F3F-437F-4CA7-B3A6-039FBC2F5265}" destId="{5563D224-17DA-459B-971F-0CD6A4717821}" srcOrd="0" destOrd="0" presId="urn:microsoft.com/office/officeart/2005/8/layout/vProcess5"/>
    <dgm:cxn modelId="{13080D3F-2ADF-4D41-AB0C-ADAD22EAF176}" srcId="{70454E57-1C19-4255-B368-E37C381D7A6D}" destId="{84A30F3F-437F-4CA7-B3A6-039FBC2F5265}" srcOrd="2" destOrd="0" parTransId="{BA07B186-C074-4ADA-A981-C8360491F188}" sibTransId="{2798ACCC-A795-4B5B-A7BF-844859EA4046}"/>
    <dgm:cxn modelId="{0968A95B-150E-4633-A4FB-92952F3422CC}" srcId="{70454E57-1C19-4255-B368-E37C381D7A6D}" destId="{E432FE6D-5704-4909-A444-0A947D18FBD9}" srcOrd="0" destOrd="0" parTransId="{C9574BBE-D16B-4EAA-834B-4F409E33C3D1}" sibTransId="{185E38CA-C7CE-4150-A4E3-B00E2801A65A}"/>
    <dgm:cxn modelId="{FE54FA41-7A63-478F-A50F-346A25B5D84F}" type="presOf" srcId="{3AB86E35-E986-443B-A133-84444F552B78}" destId="{AD4A17E2-3DE1-43B8-9B93-FEDD0D600626}" srcOrd="0" destOrd="0" presId="urn:microsoft.com/office/officeart/2005/8/layout/vProcess5"/>
    <dgm:cxn modelId="{9A36CB55-6DDD-49C6-9EE7-5459A1CF7C7A}" type="presOf" srcId="{185E38CA-C7CE-4150-A4E3-B00E2801A65A}" destId="{7ECD85F7-176D-453B-9DAF-4DE55082D975}" srcOrd="0" destOrd="0" presId="urn:microsoft.com/office/officeart/2005/8/layout/vProcess5"/>
    <dgm:cxn modelId="{DC925D78-1039-4345-AB42-EF747A580146}" srcId="{70454E57-1C19-4255-B368-E37C381D7A6D}" destId="{3AB86E35-E986-443B-A133-84444F552B78}" srcOrd="1" destOrd="0" parTransId="{27DECC20-BF5D-4E97-B95B-247F0FB311BD}" sibTransId="{EA099EA9-C562-4378-A242-DC8FA7B2CB00}"/>
    <dgm:cxn modelId="{3C278C92-8203-493A-AF4C-1DE561FA83D3}" type="presOf" srcId="{E432FE6D-5704-4909-A444-0A947D18FBD9}" destId="{F9241F5B-16F6-4433-B111-1B6EC267F9D8}" srcOrd="0" destOrd="0" presId="urn:microsoft.com/office/officeart/2005/8/layout/vProcess5"/>
    <dgm:cxn modelId="{D057AEB8-102A-4282-8515-6C7B67B17134}" type="presOf" srcId="{E432FE6D-5704-4909-A444-0A947D18FBD9}" destId="{18C20857-B9B8-4EFB-9EBC-7296167843A1}" srcOrd="1" destOrd="0" presId="urn:microsoft.com/office/officeart/2005/8/layout/vProcess5"/>
    <dgm:cxn modelId="{37CDF1D2-0B5A-497B-A873-DA1105E82501}" type="presParOf" srcId="{80AF05B3-D9FF-46AD-8437-846A1DFE3C37}" destId="{91C9B661-CB2D-4E24-B0AF-677BAFF7D91D}" srcOrd="0" destOrd="0" presId="urn:microsoft.com/office/officeart/2005/8/layout/vProcess5"/>
    <dgm:cxn modelId="{BF00B831-8C5B-4046-BD94-28D6FB83962F}" type="presParOf" srcId="{80AF05B3-D9FF-46AD-8437-846A1DFE3C37}" destId="{F9241F5B-16F6-4433-B111-1B6EC267F9D8}" srcOrd="1" destOrd="0" presId="urn:microsoft.com/office/officeart/2005/8/layout/vProcess5"/>
    <dgm:cxn modelId="{5651BC95-4D30-4945-96D0-F9A46DCF35D7}" type="presParOf" srcId="{80AF05B3-D9FF-46AD-8437-846A1DFE3C37}" destId="{AD4A17E2-3DE1-43B8-9B93-FEDD0D600626}" srcOrd="2" destOrd="0" presId="urn:microsoft.com/office/officeart/2005/8/layout/vProcess5"/>
    <dgm:cxn modelId="{8C630EEB-E4BC-4D2C-8455-140346CEE19B}" type="presParOf" srcId="{80AF05B3-D9FF-46AD-8437-846A1DFE3C37}" destId="{5563D224-17DA-459B-971F-0CD6A4717821}" srcOrd="3" destOrd="0" presId="urn:microsoft.com/office/officeart/2005/8/layout/vProcess5"/>
    <dgm:cxn modelId="{0975CC6B-6E6E-4B51-92EE-176DE1AA4619}" type="presParOf" srcId="{80AF05B3-D9FF-46AD-8437-846A1DFE3C37}" destId="{7ECD85F7-176D-453B-9DAF-4DE55082D975}" srcOrd="4" destOrd="0" presId="urn:microsoft.com/office/officeart/2005/8/layout/vProcess5"/>
    <dgm:cxn modelId="{64F97E24-4D2F-41EB-88E1-A5BB0BEE60FA}" type="presParOf" srcId="{80AF05B3-D9FF-46AD-8437-846A1DFE3C37}" destId="{9507FEF1-0740-4938-BB9A-08DAD1E27E5A}" srcOrd="5" destOrd="0" presId="urn:microsoft.com/office/officeart/2005/8/layout/vProcess5"/>
    <dgm:cxn modelId="{15B2CF34-294F-4FAA-83C1-1C962223717D}" type="presParOf" srcId="{80AF05B3-D9FF-46AD-8437-846A1DFE3C37}" destId="{18C20857-B9B8-4EFB-9EBC-7296167843A1}" srcOrd="6" destOrd="0" presId="urn:microsoft.com/office/officeart/2005/8/layout/vProcess5"/>
    <dgm:cxn modelId="{83628004-71CB-4478-91C4-B8D29763F887}" type="presParOf" srcId="{80AF05B3-D9FF-46AD-8437-846A1DFE3C37}" destId="{815248A9-3098-48CD-9FE6-01E2FD41EAB5}" srcOrd="7" destOrd="0" presId="urn:microsoft.com/office/officeart/2005/8/layout/vProcess5"/>
    <dgm:cxn modelId="{0EF08881-3450-4781-B927-33111A9D150C}" type="presParOf" srcId="{80AF05B3-D9FF-46AD-8437-846A1DFE3C37}" destId="{8218E0CD-6399-4D0F-84EE-1854148BF50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95A5F-7F9B-4342-B0C0-4E709AEB9297}">
      <dsp:nvSpPr>
        <dsp:cNvPr id="0" name=""/>
        <dsp:cNvSpPr/>
      </dsp:nvSpPr>
      <dsp:spPr>
        <a:xfrm>
          <a:off x="1803463" y="3678"/>
          <a:ext cx="3432654" cy="205959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8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Java Lang </a:t>
          </a:r>
          <a:r>
            <a:rPr lang="es-EC" sz="38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Basics</a:t>
          </a:r>
          <a:endParaRPr lang="es-EC" sz="3800" kern="1200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1904004" y="104219"/>
        <a:ext cx="3231572" cy="1858510"/>
      </dsp:txXfrm>
    </dsp:sp>
    <dsp:sp modelId="{F00A1932-469D-41BD-A286-4E85781FFE53}">
      <dsp:nvSpPr>
        <dsp:cNvPr id="0" name=""/>
        <dsp:cNvSpPr/>
      </dsp:nvSpPr>
      <dsp:spPr>
        <a:xfrm>
          <a:off x="5579383" y="3678"/>
          <a:ext cx="3432654" cy="205959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8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Tipos de Dato</a:t>
          </a:r>
        </a:p>
      </dsp:txBody>
      <dsp:txXfrm>
        <a:off x="5679924" y="104219"/>
        <a:ext cx="3231572" cy="1858510"/>
      </dsp:txXfrm>
    </dsp:sp>
    <dsp:sp modelId="{392016B8-A17E-46C3-A5CC-350E3FD6E245}">
      <dsp:nvSpPr>
        <dsp:cNvPr id="0" name=""/>
        <dsp:cNvSpPr/>
      </dsp:nvSpPr>
      <dsp:spPr>
        <a:xfrm>
          <a:off x="1803463" y="2406536"/>
          <a:ext cx="3432654" cy="205959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8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Operadores</a:t>
          </a:r>
        </a:p>
      </dsp:txBody>
      <dsp:txXfrm>
        <a:off x="1904004" y="2507077"/>
        <a:ext cx="3231572" cy="1858510"/>
      </dsp:txXfrm>
    </dsp:sp>
    <dsp:sp modelId="{0394621F-81A0-4EEA-BDEB-6C052588EF77}">
      <dsp:nvSpPr>
        <dsp:cNvPr id="0" name=""/>
        <dsp:cNvSpPr/>
      </dsp:nvSpPr>
      <dsp:spPr>
        <a:xfrm>
          <a:off x="5579383" y="2406536"/>
          <a:ext cx="3432654" cy="205959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8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Estructuras de Control</a:t>
          </a:r>
        </a:p>
      </dsp:txBody>
      <dsp:txXfrm>
        <a:off x="5679924" y="2507077"/>
        <a:ext cx="3231572" cy="1858510"/>
      </dsp:txXfrm>
    </dsp:sp>
    <dsp:sp modelId="{1D8FD4CA-9628-4826-8456-32DF1743F3B2}">
      <dsp:nvSpPr>
        <dsp:cNvPr id="0" name=""/>
        <dsp:cNvSpPr/>
      </dsp:nvSpPr>
      <dsp:spPr>
        <a:xfrm>
          <a:off x="1803463" y="4809394"/>
          <a:ext cx="3432654" cy="205959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8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Excepciones</a:t>
          </a:r>
        </a:p>
      </dsp:txBody>
      <dsp:txXfrm>
        <a:off x="1904004" y="4909935"/>
        <a:ext cx="3231572" cy="1858510"/>
      </dsp:txXfrm>
    </dsp:sp>
    <dsp:sp modelId="{3FC75CBF-E636-4C00-BE64-C4602CB19236}">
      <dsp:nvSpPr>
        <dsp:cNvPr id="0" name=""/>
        <dsp:cNvSpPr/>
      </dsp:nvSpPr>
      <dsp:spPr>
        <a:xfrm>
          <a:off x="5579383" y="4809394"/>
          <a:ext cx="3432654" cy="205959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8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I/O en Java</a:t>
          </a:r>
        </a:p>
      </dsp:txBody>
      <dsp:txXfrm>
        <a:off x="5679924" y="4909935"/>
        <a:ext cx="3231572" cy="1858510"/>
      </dsp:txXfrm>
    </dsp:sp>
    <dsp:sp modelId="{02030F81-CB3D-4EA8-A6A5-72741BC8E9C4}">
      <dsp:nvSpPr>
        <dsp:cNvPr id="0" name=""/>
        <dsp:cNvSpPr/>
      </dsp:nvSpPr>
      <dsp:spPr>
        <a:xfrm>
          <a:off x="3691423" y="7212252"/>
          <a:ext cx="3432654" cy="205959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8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Matemáticas</a:t>
          </a:r>
        </a:p>
      </dsp:txBody>
      <dsp:txXfrm>
        <a:off x="3791964" y="7312793"/>
        <a:ext cx="3231572" cy="1858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251E5-379A-4150-820F-4E54C6A53E3D}">
      <dsp:nvSpPr>
        <dsp:cNvPr id="0" name=""/>
        <dsp:cNvSpPr/>
      </dsp:nvSpPr>
      <dsp:spPr>
        <a:xfrm>
          <a:off x="8520760" y="3721027"/>
          <a:ext cx="7707196" cy="710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943"/>
              </a:lnTo>
              <a:lnTo>
                <a:pt x="7707196" y="532943"/>
              </a:lnTo>
              <a:lnTo>
                <a:pt x="7707196" y="710955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493B7B-F783-4994-B747-CF7AE3CCCFEC}">
      <dsp:nvSpPr>
        <dsp:cNvPr id="0" name=""/>
        <dsp:cNvSpPr/>
      </dsp:nvSpPr>
      <dsp:spPr>
        <a:xfrm>
          <a:off x="8520760" y="3721027"/>
          <a:ext cx="5358605" cy="710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943"/>
              </a:lnTo>
              <a:lnTo>
                <a:pt x="5358605" y="532943"/>
              </a:lnTo>
              <a:lnTo>
                <a:pt x="5358605" y="710955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870305-5E32-4344-BEEC-3079B30D1275}">
      <dsp:nvSpPr>
        <dsp:cNvPr id="0" name=""/>
        <dsp:cNvSpPr/>
      </dsp:nvSpPr>
      <dsp:spPr>
        <a:xfrm>
          <a:off x="8520760" y="3721027"/>
          <a:ext cx="3010014" cy="710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943"/>
              </a:lnTo>
              <a:lnTo>
                <a:pt x="3010014" y="532943"/>
              </a:lnTo>
              <a:lnTo>
                <a:pt x="3010014" y="710955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02F088-09EB-45C3-B549-20CEED58001A}">
      <dsp:nvSpPr>
        <dsp:cNvPr id="0" name=""/>
        <dsp:cNvSpPr/>
      </dsp:nvSpPr>
      <dsp:spPr>
        <a:xfrm>
          <a:off x="8520760" y="3721027"/>
          <a:ext cx="661423" cy="710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943"/>
              </a:lnTo>
              <a:lnTo>
                <a:pt x="661423" y="532943"/>
              </a:lnTo>
              <a:lnTo>
                <a:pt x="661423" y="710955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EF740-4769-44F3-B471-8AFC834AD0A1}">
      <dsp:nvSpPr>
        <dsp:cNvPr id="0" name=""/>
        <dsp:cNvSpPr/>
      </dsp:nvSpPr>
      <dsp:spPr>
        <a:xfrm>
          <a:off x="6833592" y="5652183"/>
          <a:ext cx="5200655" cy="2230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2055"/>
              </a:lnTo>
              <a:lnTo>
                <a:pt x="5200655" y="2052055"/>
              </a:lnTo>
              <a:lnTo>
                <a:pt x="5200655" y="2230067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36B87-E0EB-4306-AAD3-7A8828EB70EC}">
      <dsp:nvSpPr>
        <dsp:cNvPr id="0" name=""/>
        <dsp:cNvSpPr/>
      </dsp:nvSpPr>
      <dsp:spPr>
        <a:xfrm>
          <a:off x="6833592" y="5652183"/>
          <a:ext cx="2852064" cy="2230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2055"/>
              </a:lnTo>
              <a:lnTo>
                <a:pt x="2852064" y="2052055"/>
              </a:lnTo>
              <a:lnTo>
                <a:pt x="2852064" y="2230067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5D5A5-2F61-415A-8BAA-AD7DEFA17953}">
      <dsp:nvSpPr>
        <dsp:cNvPr id="0" name=""/>
        <dsp:cNvSpPr/>
      </dsp:nvSpPr>
      <dsp:spPr>
        <a:xfrm>
          <a:off x="6833592" y="5652183"/>
          <a:ext cx="503473" cy="2230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2055"/>
              </a:lnTo>
              <a:lnTo>
                <a:pt x="503473" y="2052055"/>
              </a:lnTo>
              <a:lnTo>
                <a:pt x="503473" y="2230067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1A32E-5866-418E-8FEF-DD2E535E7256}">
      <dsp:nvSpPr>
        <dsp:cNvPr id="0" name=""/>
        <dsp:cNvSpPr/>
      </dsp:nvSpPr>
      <dsp:spPr>
        <a:xfrm>
          <a:off x="5408089" y="5652183"/>
          <a:ext cx="1425502" cy="558845"/>
        </a:xfrm>
        <a:custGeom>
          <a:avLst/>
          <a:gdLst/>
          <a:ahLst/>
          <a:cxnLst/>
          <a:rect l="0" t="0" r="0" b="0"/>
          <a:pathLst>
            <a:path>
              <a:moveTo>
                <a:pt x="1425502" y="0"/>
              </a:moveTo>
              <a:lnTo>
                <a:pt x="1425502" y="380833"/>
              </a:lnTo>
              <a:lnTo>
                <a:pt x="0" y="380833"/>
              </a:lnTo>
              <a:lnTo>
                <a:pt x="0" y="558845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80A44-FAE9-46EB-96FC-D06AE277B2F2}">
      <dsp:nvSpPr>
        <dsp:cNvPr id="0" name=""/>
        <dsp:cNvSpPr/>
      </dsp:nvSpPr>
      <dsp:spPr>
        <a:xfrm>
          <a:off x="3059498" y="5652183"/>
          <a:ext cx="3774093" cy="558845"/>
        </a:xfrm>
        <a:custGeom>
          <a:avLst/>
          <a:gdLst/>
          <a:ahLst/>
          <a:cxnLst/>
          <a:rect l="0" t="0" r="0" b="0"/>
          <a:pathLst>
            <a:path>
              <a:moveTo>
                <a:pt x="3774093" y="0"/>
              </a:moveTo>
              <a:lnTo>
                <a:pt x="3774093" y="380833"/>
              </a:lnTo>
              <a:lnTo>
                <a:pt x="0" y="380833"/>
              </a:lnTo>
              <a:lnTo>
                <a:pt x="0" y="558845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420A3-859E-4655-AEB4-D0B763A3DAA2}">
      <dsp:nvSpPr>
        <dsp:cNvPr id="0" name=""/>
        <dsp:cNvSpPr/>
      </dsp:nvSpPr>
      <dsp:spPr>
        <a:xfrm>
          <a:off x="747278" y="5652183"/>
          <a:ext cx="6086313" cy="558845"/>
        </a:xfrm>
        <a:custGeom>
          <a:avLst/>
          <a:gdLst/>
          <a:ahLst/>
          <a:cxnLst/>
          <a:rect l="0" t="0" r="0" b="0"/>
          <a:pathLst>
            <a:path>
              <a:moveTo>
                <a:pt x="6086313" y="0"/>
              </a:moveTo>
              <a:lnTo>
                <a:pt x="6086313" y="380833"/>
              </a:lnTo>
              <a:lnTo>
                <a:pt x="0" y="380833"/>
              </a:lnTo>
              <a:lnTo>
                <a:pt x="0" y="558845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C2160-FAD0-4412-96F0-F9A414B40F1D}">
      <dsp:nvSpPr>
        <dsp:cNvPr id="0" name=""/>
        <dsp:cNvSpPr/>
      </dsp:nvSpPr>
      <dsp:spPr>
        <a:xfrm>
          <a:off x="6833592" y="3721027"/>
          <a:ext cx="1687168" cy="710955"/>
        </a:xfrm>
        <a:custGeom>
          <a:avLst/>
          <a:gdLst/>
          <a:ahLst/>
          <a:cxnLst/>
          <a:rect l="0" t="0" r="0" b="0"/>
          <a:pathLst>
            <a:path>
              <a:moveTo>
                <a:pt x="1687168" y="0"/>
              </a:moveTo>
              <a:lnTo>
                <a:pt x="1687168" y="532943"/>
              </a:lnTo>
              <a:lnTo>
                <a:pt x="0" y="532943"/>
              </a:lnTo>
              <a:lnTo>
                <a:pt x="0" y="710955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14C6E-217B-44C7-BDD7-92152FE58D35}">
      <dsp:nvSpPr>
        <dsp:cNvPr id="0" name=""/>
        <dsp:cNvSpPr/>
      </dsp:nvSpPr>
      <dsp:spPr>
        <a:xfrm>
          <a:off x="4485001" y="3721027"/>
          <a:ext cx="4035759" cy="710955"/>
        </a:xfrm>
        <a:custGeom>
          <a:avLst/>
          <a:gdLst/>
          <a:ahLst/>
          <a:cxnLst/>
          <a:rect l="0" t="0" r="0" b="0"/>
          <a:pathLst>
            <a:path>
              <a:moveTo>
                <a:pt x="4035759" y="0"/>
              </a:moveTo>
              <a:lnTo>
                <a:pt x="4035759" y="532943"/>
              </a:lnTo>
              <a:lnTo>
                <a:pt x="0" y="532943"/>
              </a:lnTo>
              <a:lnTo>
                <a:pt x="0" y="710955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D8A06-4B00-42B1-B827-C49BB1FC9A26}">
      <dsp:nvSpPr>
        <dsp:cNvPr id="0" name=""/>
        <dsp:cNvSpPr/>
      </dsp:nvSpPr>
      <dsp:spPr>
        <a:xfrm>
          <a:off x="7173381" y="2500828"/>
          <a:ext cx="2694758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45326-06FF-4982-991E-A89A476842EC}">
      <dsp:nvSpPr>
        <dsp:cNvPr id="0" name=""/>
        <dsp:cNvSpPr/>
      </dsp:nvSpPr>
      <dsp:spPr>
        <a:xfrm>
          <a:off x="7386889" y="2703660"/>
          <a:ext cx="2694758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>
            <a:hueOff val="0"/>
            <a:satOff val="0"/>
            <a:lumOff val="0"/>
            <a:alphaOff val="0"/>
          </a:schemeClr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marR="0" lvl="0" indent="0" algn="l" defTabSz="889000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2000" b="1" i="1" u="none" strike="noStrike" kern="1200" cap="none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Java.</a:t>
          </a:r>
          <a:r>
            <a:rPr lang="en-US" sz="1800" b="1" i="1" kern="1200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Lang</a:t>
          </a:r>
          <a:r>
            <a:rPr lang="en-US" sz="2000" b="1" i="1" u="none" strike="noStrike" kern="1200" cap="none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.Object</a:t>
          </a:r>
          <a:endParaRPr lang="en-US" sz="2000" b="1" i="1" u="none" strike="noStrike" kern="1200" cap="none" noProof="0" dirty="0">
            <a:solidFill>
              <a:schemeClr val="tx2"/>
            </a:solidFill>
            <a:latin typeface="Inter" panose="020B0604020202020204" charset="0"/>
            <a:ea typeface="Inter" panose="020B0604020202020204" charset="0"/>
            <a:cs typeface="+mn-cs"/>
            <a:sym typeface="Arial"/>
          </a:endParaRPr>
        </a:p>
      </dsp:txBody>
      <dsp:txXfrm>
        <a:off x="7446454" y="2763225"/>
        <a:ext cx="2575628" cy="1101069"/>
      </dsp:txXfrm>
    </dsp:sp>
    <dsp:sp modelId="{224A3ED7-67D3-41DB-B2E2-DC2407DA2E43}">
      <dsp:nvSpPr>
        <dsp:cNvPr id="0" name=""/>
        <dsp:cNvSpPr/>
      </dsp:nvSpPr>
      <dsp:spPr>
        <a:xfrm>
          <a:off x="3524214" y="4431983"/>
          <a:ext cx="1921574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853EA-EA98-400E-85C8-56DB436F1297}">
      <dsp:nvSpPr>
        <dsp:cNvPr id="0" name=""/>
        <dsp:cNvSpPr/>
      </dsp:nvSpPr>
      <dsp:spPr>
        <a:xfrm>
          <a:off x="3737722" y="4634816"/>
          <a:ext cx="1921574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.Boolean</a:t>
          </a:r>
        </a:p>
      </dsp:txBody>
      <dsp:txXfrm>
        <a:off x="3797287" y="4694381"/>
        <a:ext cx="1802444" cy="1101069"/>
      </dsp:txXfrm>
    </dsp:sp>
    <dsp:sp modelId="{07B7F726-2CF4-44C6-91BD-4B335FE4B478}">
      <dsp:nvSpPr>
        <dsp:cNvPr id="0" name=""/>
        <dsp:cNvSpPr/>
      </dsp:nvSpPr>
      <dsp:spPr>
        <a:xfrm>
          <a:off x="5872805" y="4431983"/>
          <a:ext cx="1921574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E09CD-1039-473D-B3E1-A8DDD726727F}">
      <dsp:nvSpPr>
        <dsp:cNvPr id="0" name=""/>
        <dsp:cNvSpPr/>
      </dsp:nvSpPr>
      <dsp:spPr>
        <a:xfrm>
          <a:off x="6086313" y="4634816"/>
          <a:ext cx="1921574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.Number</a:t>
          </a:r>
        </a:p>
      </dsp:txBody>
      <dsp:txXfrm>
        <a:off x="6145878" y="4694381"/>
        <a:ext cx="1802444" cy="1101069"/>
      </dsp:txXfrm>
    </dsp:sp>
    <dsp:sp modelId="{0EA2283F-9288-4BFF-BD89-2D8A39622C46}">
      <dsp:nvSpPr>
        <dsp:cNvPr id="0" name=""/>
        <dsp:cNvSpPr/>
      </dsp:nvSpPr>
      <dsp:spPr>
        <a:xfrm>
          <a:off x="-213508" y="6211029"/>
          <a:ext cx="1921574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10D6A-C80D-4531-BD7C-B60A5D7950D8}">
      <dsp:nvSpPr>
        <dsp:cNvPr id="0" name=""/>
        <dsp:cNvSpPr/>
      </dsp:nvSpPr>
      <dsp:spPr>
        <a:xfrm>
          <a:off x="0" y="6413862"/>
          <a:ext cx="1921574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.Byte</a:t>
          </a:r>
        </a:p>
      </dsp:txBody>
      <dsp:txXfrm>
        <a:off x="59565" y="6473427"/>
        <a:ext cx="1802444" cy="1101069"/>
      </dsp:txXfrm>
    </dsp:sp>
    <dsp:sp modelId="{79E85204-FE06-4428-BA6F-0F316F80BAE7}">
      <dsp:nvSpPr>
        <dsp:cNvPr id="0" name=""/>
        <dsp:cNvSpPr/>
      </dsp:nvSpPr>
      <dsp:spPr>
        <a:xfrm>
          <a:off x="2098711" y="6211029"/>
          <a:ext cx="1921574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CC702-ADBD-47C8-8545-8F35D8C01E20}">
      <dsp:nvSpPr>
        <dsp:cNvPr id="0" name=""/>
        <dsp:cNvSpPr/>
      </dsp:nvSpPr>
      <dsp:spPr>
        <a:xfrm>
          <a:off x="2312219" y="6413862"/>
          <a:ext cx="1921574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.Double</a:t>
          </a:r>
        </a:p>
      </dsp:txBody>
      <dsp:txXfrm>
        <a:off x="2371784" y="6473427"/>
        <a:ext cx="1802444" cy="1101069"/>
      </dsp:txXfrm>
    </dsp:sp>
    <dsp:sp modelId="{1CB62F21-0C4A-4E87-AC61-2024A9751796}">
      <dsp:nvSpPr>
        <dsp:cNvPr id="0" name=""/>
        <dsp:cNvSpPr/>
      </dsp:nvSpPr>
      <dsp:spPr>
        <a:xfrm>
          <a:off x="4447302" y="6211029"/>
          <a:ext cx="1921574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2BAA3-C004-43F4-B0AB-C7742C1E91F4}">
      <dsp:nvSpPr>
        <dsp:cNvPr id="0" name=""/>
        <dsp:cNvSpPr/>
      </dsp:nvSpPr>
      <dsp:spPr>
        <a:xfrm>
          <a:off x="4660810" y="6413862"/>
          <a:ext cx="1921574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.Float</a:t>
          </a:r>
        </a:p>
      </dsp:txBody>
      <dsp:txXfrm>
        <a:off x="4720375" y="6473427"/>
        <a:ext cx="1802444" cy="1101069"/>
      </dsp:txXfrm>
    </dsp:sp>
    <dsp:sp modelId="{2F56E478-D97E-4D60-9054-D86A5B322646}">
      <dsp:nvSpPr>
        <dsp:cNvPr id="0" name=""/>
        <dsp:cNvSpPr/>
      </dsp:nvSpPr>
      <dsp:spPr>
        <a:xfrm>
          <a:off x="6376279" y="7882251"/>
          <a:ext cx="1921574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35CD0-C364-4864-AF08-DC84BC9D3764}">
      <dsp:nvSpPr>
        <dsp:cNvPr id="0" name=""/>
        <dsp:cNvSpPr/>
      </dsp:nvSpPr>
      <dsp:spPr>
        <a:xfrm>
          <a:off x="6589787" y="8085084"/>
          <a:ext cx="1921574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.Integer</a:t>
          </a:r>
        </a:p>
      </dsp:txBody>
      <dsp:txXfrm>
        <a:off x="6649352" y="8144649"/>
        <a:ext cx="1802444" cy="1101069"/>
      </dsp:txXfrm>
    </dsp:sp>
    <dsp:sp modelId="{3D7D034F-6FB3-4668-BA41-02E1BC01D22F}">
      <dsp:nvSpPr>
        <dsp:cNvPr id="0" name=""/>
        <dsp:cNvSpPr/>
      </dsp:nvSpPr>
      <dsp:spPr>
        <a:xfrm>
          <a:off x="8724870" y="7882251"/>
          <a:ext cx="1921574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27C49-5E81-4036-84B2-7D2B619729C4}">
      <dsp:nvSpPr>
        <dsp:cNvPr id="0" name=""/>
        <dsp:cNvSpPr/>
      </dsp:nvSpPr>
      <dsp:spPr>
        <a:xfrm>
          <a:off x="8938378" y="8085084"/>
          <a:ext cx="1921574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.Long</a:t>
          </a:r>
        </a:p>
      </dsp:txBody>
      <dsp:txXfrm>
        <a:off x="8997943" y="8144649"/>
        <a:ext cx="1802444" cy="1101069"/>
      </dsp:txXfrm>
    </dsp:sp>
    <dsp:sp modelId="{B9DBE179-72AB-4462-984E-3482C94A4ACA}">
      <dsp:nvSpPr>
        <dsp:cNvPr id="0" name=""/>
        <dsp:cNvSpPr/>
      </dsp:nvSpPr>
      <dsp:spPr>
        <a:xfrm>
          <a:off x="11073461" y="7882251"/>
          <a:ext cx="1921574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20258-BC92-4CE1-A447-59181F3687CC}">
      <dsp:nvSpPr>
        <dsp:cNvPr id="0" name=""/>
        <dsp:cNvSpPr/>
      </dsp:nvSpPr>
      <dsp:spPr>
        <a:xfrm>
          <a:off x="11286969" y="8085084"/>
          <a:ext cx="1921574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.Short</a:t>
          </a:r>
        </a:p>
      </dsp:txBody>
      <dsp:txXfrm>
        <a:off x="11346534" y="8144649"/>
        <a:ext cx="1802444" cy="1101069"/>
      </dsp:txXfrm>
    </dsp:sp>
    <dsp:sp modelId="{8A20C618-9C99-4ABA-9684-33E1AE5E28C9}">
      <dsp:nvSpPr>
        <dsp:cNvPr id="0" name=""/>
        <dsp:cNvSpPr/>
      </dsp:nvSpPr>
      <dsp:spPr>
        <a:xfrm>
          <a:off x="8221396" y="4431983"/>
          <a:ext cx="1921574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C1A3A-ECD8-4A7D-9C91-6E46916DD2A1}">
      <dsp:nvSpPr>
        <dsp:cNvPr id="0" name=""/>
        <dsp:cNvSpPr/>
      </dsp:nvSpPr>
      <dsp:spPr>
        <a:xfrm>
          <a:off x="8434904" y="4634816"/>
          <a:ext cx="1921574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.String</a:t>
          </a:r>
        </a:p>
      </dsp:txBody>
      <dsp:txXfrm>
        <a:off x="8494469" y="4694381"/>
        <a:ext cx="1802444" cy="1101069"/>
      </dsp:txXfrm>
    </dsp:sp>
    <dsp:sp modelId="{D13F11EE-D225-4D03-BD62-B98A23DB8339}">
      <dsp:nvSpPr>
        <dsp:cNvPr id="0" name=""/>
        <dsp:cNvSpPr/>
      </dsp:nvSpPr>
      <dsp:spPr>
        <a:xfrm>
          <a:off x="10569987" y="4431983"/>
          <a:ext cx="1921574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77D79-47C5-497E-B06E-5324E95C094A}">
      <dsp:nvSpPr>
        <dsp:cNvPr id="0" name=""/>
        <dsp:cNvSpPr/>
      </dsp:nvSpPr>
      <dsp:spPr>
        <a:xfrm>
          <a:off x="10783495" y="4634816"/>
          <a:ext cx="1921574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.Class</a:t>
          </a:r>
        </a:p>
      </dsp:txBody>
      <dsp:txXfrm>
        <a:off x="10843060" y="4694381"/>
        <a:ext cx="1802444" cy="1101069"/>
      </dsp:txXfrm>
    </dsp:sp>
    <dsp:sp modelId="{47FC68CB-860E-411B-9903-08A6FBD3EBF3}">
      <dsp:nvSpPr>
        <dsp:cNvPr id="0" name=""/>
        <dsp:cNvSpPr/>
      </dsp:nvSpPr>
      <dsp:spPr>
        <a:xfrm>
          <a:off x="12918578" y="4431983"/>
          <a:ext cx="1921574" cy="122019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B7845-B074-4D47-818F-56954940DFE8}">
      <dsp:nvSpPr>
        <dsp:cNvPr id="0" name=""/>
        <dsp:cNvSpPr/>
      </dsp:nvSpPr>
      <dsp:spPr>
        <a:xfrm>
          <a:off x="13132086" y="4634816"/>
          <a:ext cx="1921574" cy="1220199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.System</a:t>
          </a:r>
        </a:p>
      </dsp:txBody>
      <dsp:txXfrm>
        <a:off x="13191651" y="4694381"/>
        <a:ext cx="1802444" cy="1101069"/>
      </dsp:txXfrm>
    </dsp:sp>
    <dsp:sp modelId="{C43603F4-3081-4877-A4DA-E6E423928CA8}">
      <dsp:nvSpPr>
        <dsp:cNvPr id="0" name=""/>
        <dsp:cNvSpPr/>
      </dsp:nvSpPr>
      <dsp:spPr>
        <a:xfrm>
          <a:off x="15267169" y="4431983"/>
          <a:ext cx="1921574" cy="1220199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3F08C-F3EA-42E6-9C6A-B0344786D670}">
      <dsp:nvSpPr>
        <dsp:cNvPr id="0" name=""/>
        <dsp:cNvSpPr/>
      </dsp:nvSpPr>
      <dsp:spPr>
        <a:xfrm>
          <a:off x="15480677" y="4634816"/>
          <a:ext cx="1921574" cy="1220199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.Character</a:t>
          </a:r>
          <a:endParaRPr lang="en-US" sz="1800" b="1" i="1" kern="1200" noProof="0" dirty="0">
            <a:solidFill>
              <a:srgbClr val="EEECE1"/>
            </a:solidFill>
            <a:latin typeface="Inter" panose="020B0604020202020204" charset="0"/>
            <a:ea typeface="Inter" panose="020B0604020202020204" charset="0"/>
            <a:cs typeface="+mn-cs"/>
          </a:endParaRPr>
        </a:p>
      </dsp:txBody>
      <dsp:txXfrm>
        <a:off x="15516415" y="4670554"/>
        <a:ext cx="1850098" cy="1148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24F39-92B5-4991-9C70-68BC5CDE5798}">
      <dsp:nvSpPr>
        <dsp:cNvPr id="0" name=""/>
        <dsp:cNvSpPr/>
      </dsp:nvSpPr>
      <dsp:spPr>
        <a:xfrm>
          <a:off x="1043959" y="4349179"/>
          <a:ext cx="3917672" cy="595177"/>
        </a:xfrm>
        <a:custGeom>
          <a:avLst/>
          <a:gdLst/>
          <a:ahLst/>
          <a:cxnLst/>
          <a:rect l="0" t="0" r="0" b="0"/>
          <a:pathLst>
            <a:path>
              <a:moveTo>
                <a:pt x="2326628" y="0"/>
              </a:moveTo>
              <a:lnTo>
                <a:pt x="2326628" y="353827"/>
              </a:lnTo>
              <a:lnTo>
                <a:pt x="0" y="353827"/>
              </a:lnTo>
              <a:lnTo>
                <a:pt x="0" y="520504"/>
              </a:lnTo>
            </a:path>
          </a:pathLst>
        </a:custGeom>
        <a:noFill/>
        <a:ln w="25400" cap="flat" cmpd="sng" algn="ctr">
          <a:solidFill>
            <a:srgbClr val="FFFFFF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14F9D-61B1-41AD-B613-9A26DD163DE0}">
      <dsp:nvSpPr>
        <dsp:cNvPr id="0" name=""/>
        <dsp:cNvSpPr/>
      </dsp:nvSpPr>
      <dsp:spPr>
        <a:xfrm>
          <a:off x="3558471" y="4349179"/>
          <a:ext cx="1403161" cy="595177"/>
        </a:xfrm>
        <a:custGeom>
          <a:avLst/>
          <a:gdLst/>
          <a:ahLst/>
          <a:cxnLst/>
          <a:rect l="0" t="0" r="0" b="0"/>
          <a:pathLst>
            <a:path>
              <a:moveTo>
                <a:pt x="1403161" y="0"/>
              </a:moveTo>
              <a:lnTo>
                <a:pt x="1403161" y="404589"/>
              </a:lnTo>
              <a:lnTo>
                <a:pt x="0" y="404589"/>
              </a:lnTo>
              <a:lnTo>
                <a:pt x="0" y="595177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335B2-44A9-4F57-BE2B-B8C55B7BC0AF}">
      <dsp:nvSpPr>
        <dsp:cNvPr id="0" name=""/>
        <dsp:cNvSpPr/>
      </dsp:nvSpPr>
      <dsp:spPr>
        <a:xfrm>
          <a:off x="4961632" y="4349179"/>
          <a:ext cx="1111350" cy="595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589"/>
              </a:lnTo>
              <a:lnTo>
                <a:pt x="1111350" y="404589"/>
              </a:lnTo>
              <a:lnTo>
                <a:pt x="1111350" y="595177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A2C38-293B-4303-8F17-39E7A6C7CE56}">
      <dsp:nvSpPr>
        <dsp:cNvPr id="0" name=""/>
        <dsp:cNvSpPr/>
      </dsp:nvSpPr>
      <dsp:spPr>
        <a:xfrm>
          <a:off x="4961632" y="4349179"/>
          <a:ext cx="3625861" cy="595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589"/>
              </a:lnTo>
              <a:lnTo>
                <a:pt x="3625861" y="404589"/>
              </a:lnTo>
              <a:lnTo>
                <a:pt x="3625861" y="595177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C2160-FAD0-4412-96F0-F9A414B40F1D}">
      <dsp:nvSpPr>
        <dsp:cNvPr id="0" name=""/>
        <dsp:cNvSpPr/>
      </dsp:nvSpPr>
      <dsp:spPr>
        <a:xfrm>
          <a:off x="4961632" y="2264205"/>
          <a:ext cx="3124028" cy="778570"/>
        </a:xfrm>
        <a:custGeom>
          <a:avLst/>
          <a:gdLst/>
          <a:ahLst/>
          <a:cxnLst/>
          <a:rect l="0" t="0" r="0" b="0"/>
          <a:pathLst>
            <a:path>
              <a:moveTo>
                <a:pt x="3124028" y="0"/>
              </a:moveTo>
              <a:lnTo>
                <a:pt x="3124028" y="587982"/>
              </a:lnTo>
              <a:lnTo>
                <a:pt x="0" y="587982"/>
              </a:lnTo>
              <a:lnTo>
                <a:pt x="0" y="77857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E44C40-99A2-42A1-A85C-BD75F851C121}">
      <dsp:nvSpPr>
        <dsp:cNvPr id="0" name=""/>
        <dsp:cNvSpPr/>
      </dsp:nvSpPr>
      <dsp:spPr>
        <a:xfrm>
          <a:off x="11056285" y="4349179"/>
          <a:ext cx="91440" cy="595177"/>
        </a:xfrm>
        <a:custGeom>
          <a:avLst/>
          <a:gdLst/>
          <a:ahLst/>
          <a:cxnLst/>
          <a:rect l="0" t="0" r="0" b="0"/>
          <a:pathLst>
            <a:path>
              <a:moveTo>
                <a:pt x="128408" y="0"/>
              </a:moveTo>
              <a:lnTo>
                <a:pt x="128408" y="404589"/>
              </a:lnTo>
              <a:lnTo>
                <a:pt x="45720" y="404589"/>
              </a:lnTo>
              <a:lnTo>
                <a:pt x="45720" y="595177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FF93C-B205-4FE0-8A60-2E04D566B974}">
      <dsp:nvSpPr>
        <dsp:cNvPr id="0" name=""/>
        <dsp:cNvSpPr/>
      </dsp:nvSpPr>
      <dsp:spPr>
        <a:xfrm>
          <a:off x="11184693" y="4349179"/>
          <a:ext cx="2431822" cy="595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589"/>
              </a:lnTo>
              <a:lnTo>
                <a:pt x="2431822" y="404589"/>
              </a:lnTo>
              <a:lnTo>
                <a:pt x="2431822" y="595177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E272B-8138-4B40-B144-F26645FB9535}">
      <dsp:nvSpPr>
        <dsp:cNvPr id="0" name=""/>
        <dsp:cNvSpPr/>
      </dsp:nvSpPr>
      <dsp:spPr>
        <a:xfrm>
          <a:off x="11184693" y="4349179"/>
          <a:ext cx="4946334" cy="595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589"/>
              </a:lnTo>
              <a:lnTo>
                <a:pt x="4946334" y="404589"/>
              </a:lnTo>
              <a:lnTo>
                <a:pt x="4946334" y="595177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14C6E-217B-44C7-BDD7-92152FE58D35}">
      <dsp:nvSpPr>
        <dsp:cNvPr id="0" name=""/>
        <dsp:cNvSpPr/>
      </dsp:nvSpPr>
      <dsp:spPr>
        <a:xfrm>
          <a:off x="8085661" y="2264205"/>
          <a:ext cx="3099032" cy="778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982"/>
              </a:lnTo>
              <a:lnTo>
                <a:pt x="3099032" y="587982"/>
              </a:lnTo>
              <a:lnTo>
                <a:pt x="3099032" y="77857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dashDot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D8A06-4B00-42B1-B827-C49BB1FC9A26}">
      <dsp:nvSpPr>
        <dsp:cNvPr id="0" name=""/>
        <dsp:cNvSpPr/>
      </dsp:nvSpPr>
      <dsp:spPr>
        <a:xfrm>
          <a:off x="6643094" y="957802"/>
          <a:ext cx="2885134" cy="130640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45326-06FF-4982-991E-A89A476842EC}">
      <dsp:nvSpPr>
        <dsp:cNvPr id="0" name=""/>
        <dsp:cNvSpPr/>
      </dsp:nvSpPr>
      <dsp:spPr>
        <a:xfrm>
          <a:off x="6871686" y="1174964"/>
          <a:ext cx="2885134" cy="130640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>
            <a:hueOff val="0"/>
            <a:satOff val="0"/>
            <a:lumOff val="0"/>
            <a:alphaOff val="0"/>
          </a:schemeClr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marR="0" lvl="0" indent="0" algn="l" defTabSz="889000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2000" b="1" i="1" u="none" strike="noStrike" kern="1200" cap="none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Estructuras de Control</a:t>
          </a:r>
        </a:p>
      </dsp:txBody>
      <dsp:txXfrm>
        <a:off x="6935459" y="1238737"/>
        <a:ext cx="2757588" cy="1178856"/>
      </dsp:txXfrm>
    </dsp:sp>
    <dsp:sp modelId="{224A3ED7-67D3-41DB-B2E2-DC2407DA2E43}">
      <dsp:nvSpPr>
        <dsp:cNvPr id="0" name=""/>
        <dsp:cNvSpPr/>
      </dsp:nvSpPr>
      <dsp:spPr>
        <a:xfrm>
          <a:off x="10156030" y="3042776"/>
          <a:ext cx="2057327" cy="130640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853EA-EA98-400E-85C8-56DB436F1297}">
      <dsp:nvSpPr>
        <dsp:cNvPr id="0" name=""/>
        <dsp:cNvSpPr/>
      </dsp:nvSpPr>
      <dsp:spPr>
        <a:xfrm>
          <a:off x="10384622" y="3259938"/>
          <a:ext cx="2057327" cy="130640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Estructuras de Control Lógico</a:t>
          </a:r>
        </a:p>
      </dsp:txBody>
      <dsp:txXfrm>
        <a:off x="10448395" y="3323711"/>
        <a:ext cx="1929781" cy="1178856"/>
      </dsp:txXfrm>
    </dsp:sp>
    <dsp:sp modelId="{59920C6E-ADA5-40B7-BCF4-985F7021E7A0}">
      <dsp:nvSpPr>
        <dsp:cNvPr id="0" name=""/>
        <dsp:cNvSpPr/>
      </dsp:nvSpPr>
      <dsp:spPr>
        <a:xfrm>
          <a:off x="15102364" y="4944357"/>
          <a:ext cx="2057327" cy="1306402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4F898-94FB-4C8C-ADC6-277DCAE835AA}">
      <dsp:nvSpPr>
        <dsp:cNvPr id="0" name=""/>
        <dsp:cNvSpPr/>
      </dsp:nvSpPr>
      <dsp:spPr>
        <a:xfrm>
          <a:off x="15330956" y="5161519"/>
          <a:ext cx="2057327" cy="1306402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If-Else</a:t>
          </a:r>
          <a:r>
            <a:rPr lang="es-MX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 </a:t>
          </a:r>
          <a:r>
            <a:rPr lang="es-MX" sz="1800" b="1" i="1" kern="1200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Statements</a:t>
          </a:r>
          <a:endParaRPr lang="en-US" sz="1800" b="1" i="1" kern="1200" noProof="0" dirty="0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15369219" y="5199782"/>
        <a:ext cx="1980801" cy="1229876"/>
      </dsp:txXfrm>
    </dsp:sp>
    <dsp:sp modelId="{EDA1B316-D94D-4D12-B22E-B3F66BD870EF}">
      <dsp:nvSpPr>
        <dsp:cNvPr id="0" name=""/>
        <dsp:cNvSpPr/>
      </dsp:nvSpPr>
      <dsp:spPr>
        <a:xfrm>
          <a:off x="12587853" y="4944357"/>
          <a:ext cx="2057327" cy="1306402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5F9DC-6D48-4F5B-B81D-BC98F2B7693B}">
      <dsp:nvSpPr>
        <dsp:cNvPr id="0" name=""/>
        <dsp:cNvSpPr/>
      </dsp:nvSpPr>
      <dsp:spPr>
        <a:xfrm>
          <a:off x="12816444" y="5161519"/>
          <a:ext cx="2057327" cy="1306402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Switch </a:t>
          </a:r>
          <a:r>
            <a:rPr lang="es-MX" sz="1800" b="1" i="1" kern="1200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Statements</a:t>
          </a:r>
          <a:endParaRPr lang="en-US" sz="1800" b="1" i="1" kern="1200" noProof="0" dirty="0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12854707" y="5199782"/>
        <a:ext cx="1980801" cy="1229876"/>
      </dsp:txXfrm>
    </dsp:sp>
    <dsp:sp modelId="{BFE6A2AD-4718-48CC-A0B2-29C108FB5A16}">
      <dsp:nvSpPr>
        <dsp:cNvPr id="0" name=""/>
        <dsp:cNvSpPr/>
      </dsp:nvSpPr>
      <dsp:spPr>
        <a:xfrm>
          <a:off x="10073341" y="4944357"/>
          <a:ext cx="2057327" cy="1306402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54552-4881-48E0-A606-A9A1210153D2}">
      <dsp:nvSpPr>
        <dsp:cNvPr id="0" name=""/>
        <dsp:cNvSpPr/>
      </dsp:nvSpPr>
      <dsp:spPr>
        <a:xfrm>
          <a:off x="10301933" y="5161519"/>
          <a:ext cx="2057327" cy="1306402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Ternary </a:t>
          </a:r>
          <a:r>
            <a:rPr lang="es-MX" sz="1800" b="1" i="1" kern="1200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Conditional</a:t>
          </a:r>
          <a:r>
            <a:rPr lang="es-MX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 </a:t>
          </a:r>
          <a:r>
            <a:rPr lang="es-MX" sz="1800" b="1" i="1" kern="1200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Statement</a:t>
          </a:r>
          <a:endParaRPr lang="en-US" sz="1800" b="1" i="1" kern="1200" noProof="0" dirty="0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10340196" y="5199782"/>
        <a:ext cx="1980801" cy="1229876"/>
      </dsp:txXfrm>
    </dsp:sp>
    <dsp:sp modelId="{07B7F726-2CF4-44C6-91BD-4B335FE4B478}">
      <dsp:nvSpPr>
        <dsp:cNvPr id="0" name=""/>
        <dsp:cNvSpPr/>
      </dsp:nvSpPr>
      <dsp:spPr>
        <a:xfrm>
          <a:off x="3932968" y="3042776"/>
          <a:ext cx="2057327" cy="130640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  <a:alpha val="21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E09CD-1039-473D-B3E1-A8DDD726727F}">
      <dsp:nvSpPr>
        <dsp:cNvPr id="0" name=""/>
        <dsp:cNvSpPr/>
      </dsp:nvSpPr>
      <dsp:spPr>
        <a:xfrm>
          <a:off x="4161560" y="3259938"/>
          <a:ext cx="2057327" cy="130640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noProof="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Estructuras de Control de </a:t>
          </a:r>
          <a:r>
            <a:rPr lang="en-US" sz="1800" b="1" i="1" kern="1200" noProof="0" dirty="0" err="1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rPr>
            <a:t>Flujo</a:t>
          </a:r>
          <a:endParaRPr lang="en-US" sz="1800" b="1" i="1" kern="1200" noProof="0" dirty="0">
            <a:solidFill>
              <a:schemeClr val="tx2"/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4225333" y="3323711"/>
        <a:ext cx="1929781" cy="1178856"/>
      </dsp:txXfrm>
    </dsp:sp>
    <dsp:sp modelId="{4F09C988-3576-4E28-8ADB-7EB86F809042}">
      <dsp:nvSpPr>
        <dsp:cNvPr id="0" name=""/>
        <dsp:cNvSpPr/>
      </dsp:nvSpPr>
      <dsp:spPr>
        <a:xfrm>
          <a:off x="7558830" y="4944357"/>
          <a:ext cx="2057327" cy="1306402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9FFF0-EDC6-4AF4-A893-F32986CB7849}">
      <dsp:nvSpPr>
        <dsp:cNvPr id="0" name=""/>
        <dsp:cNvSpPr/>
      </dsp:nvSpPr>
      <dsp:spPr>
        <a:xfrm>
          <a:off x="7787422" y="5161519"/>
          <a:ext cx="2057327" cy="1306402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While</a:t>
          </a: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 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Loop</a:t>
          </a:r>
          <a:endParaRPr lang="en-US" sz="1800" b="1" i="1" kern="1200" noProof="0" dirty="0">
            <a:solidFill>
              <a:srgbClr val="EEECE1"/>
            </a:solidFill>
            <a:latin typeface="Inter" panose="020B0604020202020204" charset="0"/>
            <a:ea typeface="Inter" panose="020B0604020202020204" charset="0"/>
            <a:cs typeface="+mn-cs"/>
          </a:endParaRPr>
        </a:p>
      </dsp:txBody>
      <dsp:txXfrm>
        <a:off x="7825685" y="5199782"/>
        <a:ext cx="1980801" cy="1229876"/>
      </dsp:txXfrm>
    </dsp:sp>
    <dsp:sp modelId="{B33E1233-BE39-43E0-A9F9-1DC13ACC7A2C}">
      <dsp:nvSpPr>
        <dsp:cNvPr id="0" name=""/>
        <dsp:cNvSpPr/>
      </dsp:nvSpPr>
      <dsp:spPr>
        <a:xfrm>
          <a:off x="5044318" y="4944357"/>
          <a:ext cx="2057327" cy="1306402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2BC1A-B6C4-4E83-A68E-EFA3F3A0AA72}">
      <dsp:nvSpPr>
        <dsp:cNvPr id="0" name=""/>
        <dsp:cNvSpPr/>
      </dsp:nvSpPr>
      <dsp:spPr>
        <a:xfrm>
          <a:off x="5272910" y="5161519"/>
          <a:ext cx="2057327" cy="1306402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Do-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While</a:t>
          </a: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 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Loop</a:t>
          </a:r>
          <a:endParaRPr lang="en-US" sz="1800" b="1" i="1" kern="1200" noProof="0" dirty="0">
            <a:solidFill>
              <a:srgbClr val="EEECE1"/>
            </a:solidFill>
            <a:latin typeface="Inter" panose="020B0604020202020204" charset="0"/>
            <a:ea typeface="Inter" panose="020B0604020202020204" charset="0"/>
            <a:cs typeface="+mn-cs"/>
          </a:endParaRPr>
        </a:p>
      </dsp:txBody>
      <dsp:txXfrm>
        <a:off x="5311173" y="5199782"/>
        <a:ext cx="1980801" cy="1229876"/>
      </dsp:txXfrm>
    </dsp:sp>
    <dsp:sp modelId="{9CBAE0E2-1884-49B4-AC7A-CD423C7F220F}">
      <dsp:nvSpPr>
        <dsp:cNvPr id="0" name=""/>
        <dsp:cNvSpPr/>
      </dsp:nvSpPr>
      <dsp:spPr>
        <a:xfrm>
          <a:off x="2529807" y="4944357"/>
          <a:ext cx="2057327" cy="1306402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74074-B87A-4F6B-917A-D1FD5491BF07}">
      <dsp:nvSpPr>
        <dsp:cNvPr id="0" name=""/>
        <dsp:cNvSpPr/>
      </dsp:nvSpPr>
      <dsp:spPr>
        <a:xfrm>
          <a:off x="2758399" y="5161519"/>
          <a:ext cx="2057327" cy="1306402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Base 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For</a:t>
          </a: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 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Loop</a:t>
          </a:r>
          <a:endParaRPr lang="en-US" sz="1800" b="1" i="1" kern="1200" noProof="0" dirty="0">
            <a:solidFill>
              <a:srgbClr val="EEECE1"/>
            </a:solidFill>
            <a:latin typeface="Inter" panose="020B0604020202020204" charset="0"/>
            <a:ea typeface="Inter" panose="020B0604020202020204" charset="0"/>
            <a:cs typeface="+mn-cs"/>
          </a:endParaRPr>
        </a:p>
      </dsp:txBody>
      <dsp:txXfrm>
        <a:off x="2796662" y="5199782"/>
        <a:ext cx="1980801" cy="1229876"/>
      </dsp:txXfrm>
    </dsp:sp>
    <dsp:sp modelId="{C1E50E32-D380-433E-B72E-215A2A4D193B}">
      <dsp:nvSpPr>
        <dsp:cNvPr id="0" name=""/>
        <dsp:cNvSpPr/>
      </dsp:nvSpPr>
      <dsp:spPr>
        <a:xfrm>
          <a:off x="15296" y="4944357"/>
          <a:ext cx="2057327" cy="1306402"/>
        </a:xfrm>
        <a:prstGeom prst="roundRect">
          <a:avLst>
            <a:gd name="adj" fmla="val 10000"/>
          </a:avLst>
        </a:prstGeom>
        <a:solidFill>
          <a:srgbClr val="000000">
            <a:lumMod val="50000"/>
            <a:lumOff val="50000"/>
            <a:alpha val="21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917F-7644-4967-A4FA-F123765066DD}">
      <dsp:nvSpPr>
        <dsp:cNvPr id="0" name=""/>
        <dsp:cNvSpPr/>
      </dsp:nvSpPr>
      <dsp:spPr>
        <a:xfrm>
          <a:off x="243888" y="5161519"/>
          <a:ext cx="2057327" cy="1306402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For-Each</a:t>
          </a:r>
          <a:r>
            <a:rPr lang="es-MX" sz="1800" b="1" i="1" kern="1200" noProof="0" dirty="0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 </a:t>
          </a:r>
          <a:r>
            <a:rPr lang="es-MX" sz="1800" b="1" i="1" kern="1200" noProof="0" dirty="0" err="1">
              <a:solidFill>
                <a:srgbClr val="EEECE1"/>
              </a:solidFill>
              <a:latin typeface="Inter" panose="020B0604020202020204" charset="0"/>
              <a:ea typeface="Inter" panose="020B0604020202020204" charset="0"/>
              <a:cs typeface="+mn-cs"/>
            </a:rPr>
            <a:t>Loop</a:t>
          </a:r>
          <a:endParaRPr lang="en-US" sz="1800" b="1" i="1" kern="1200" noProof="0" dirty="0">
            <a:solidFill>
              <a:srgbClr val="EEECE1"/>
            </a:solidFill>
            <a:latin typeface="Inter" panose="020B0604020202020204" charset="0"/>
            <a:ea typeface="Inter" panose="020B0604020202020204" charset="0"/>
            <a:cs typeface="+mn-cs"/>
          </a:endParaRPr>
        </a:p>
      </dsp:txBody>
      <dsp:txXfrm>
        <a:off x="282151" y="5199782"/>
        <a:ext cx="1980801" cy="12298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76441-F857-4CDE-9A12-80042371F3DD}">
      <dsp:nvSpPr>
        <dsp:cNvPr id="0" name=""/>
        <dsp:cNvSpPr/>
      </dsp:nvSpPr>
      <dsp:spPr>
        <a:xfrm>
          <a:off x="8632" y="0"/>
          <a:ext cx="8304132" cy="762208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hemeClr val="lt1">
            <a:hueOff val="0"/>
            <a:satOff val="0"/>
            <a:lumOff val="0"/>
            <a:alphaOff val="0"/>
          </a:schemeClr>
        </a:effectRef>
        <a:fontRef idx="minor">
          <a:schemeClr val="dk1">
            <a:hueOff val="0"/>
            <a:satOff val="0"/>
            <a:lumOff val="0"/>
            <a:alphaOff val="0"/>
          </a:schemeClr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marR="0" lvl="0" indent="0" algn="ctr" defTabSz="1600200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s-EC" sz="3600" b="0" i="0" u="none" strike="noStrike" kern="1200" cap="none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Checked</a:t>
          </a:r>
          <a:r>
            <a:rPr lang="es-EC" sz="3600" b="0" i="0" u="none" strike="noStrike" kern="1200" cap="none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+mn-cs"/>
              <a:sym typeface="Arial"/>
            </a:rPr>
            <a:t> Exceptions</a:t>
          </a:r>
        </a:p>
      </dsp:txBody>
      <dsp:txXfrm>
        <a:off x="8632" y="0"/>
        <a:ext cx="8304132" cy="2286626"/>
      </dsp:txXfrm>
    </dsp:sp>
    <dsp:sp modelId="{F22B82E4-7C76-4EB8-966B-779612987A07}">
      <dsp:nvSpPr>
        <dsp:cNvPr id="0" name=""/>
        <dsp:cNvSpPr/>
      </dsp:nvSpPr>
      <dsp:spPr>
        <a:xfrm>
          <a:off x="839045" y="2286812"/>
          <a:ext cx="6643305" cy="1110375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Subclases de </a:t>
          </a:r>
          <a:r>
            <a:rPr lang="es-EC" sz="3100" kern="1200" noProof="0" dirty="0" err="1">
              <a:solidFill>
                <a:schemeClr val="tx1"/>
              </a:solidFill>
              <a:highlight>
                <a:srgbClr val="C0C0C0"/>
              </a:highlight>
              <a:latin typeface="Consolas" panose="020B0609020204030204" pitchFamily="49" charset="0"/>
              <a:ea typeface="Inter" panose="020B0604020202020204" charset="0"/>
            </a:rPr>
            <a:t>java.lang.Exception</a:t>
          </a:r>
          <a:endParaRPr lang="es-EC" sz="3100" kern="1200" noProof="0" dirty="0">
            <a:solidFill>
              <a:schemeClr val="tx1"/>
            </a:solidFill>
            <a:highlight>
              <a:srgbClr val="C0C0C0"/>
            </a:highlight>
            <a:latin typeface="Consolas" panose="020B0609020204030204" pitchFamily="49" charset="0"/>
            <a:ea typeface="Inter" panose="020B0604020202020204" charset="0"/>
          </a:endParaRPr>
        </a:p>
      </dsp:txBody>
      <dsp:txXfrm>
        <a:off x="893249" y="2341016"/>
        <a:ext cx="6534897" cy="1001967"/>
      </dsp:txXfrm>
    </dsp:sp>
    <dsp:sp modelId="{24725955-3554-45F2-B0ED-30AE7B8CDA55}">
      <dsp:nvSpPr>
        <dsp:cNvPr id="0" name=""/>
        <dsp:cNvSpPr/>
      </dsp:nvSpPr>
      <dsp:spPr>
        <a:xfrm>
          <a:off x="839045" y="3568015"/>
          <a:ext cx="6643305" cy="1110375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Revisadas por el compilador y el </a:t>
          </a:r>
          <a:r>
            <a:rPr lang="es-EC" sz="31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Linter</a:t>
          </a:r>
          <a:r>
            <a:rPr lang="es-EC" sz="31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 de IntelliJ</a:t>
          </a:r>
        </a:p>
      </dsp:txBody>
      <dsp:txXfrm>
        <a:off x="893249" y="3622219"/>
        <a:ext cx="6534897" cy="1001967"/>
      </dsp:txXfrm>
    </dsp:sp>
    <dsp:sp modelId="{B96E4116-E0CD-4717-9619-C08928BED547}">
      <dsp:nvSpPr>
        <dsp:cNvPr id="0" name=""/>
        <dsp:cNvSpPr/>
      </dsp:nvSpPr>
      <dsp:spPr>
        <a:xfrm>
          <a:off x="839045" y="4849217"/>
          <a:ext cx="6643305" cy="1110375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Deben ser Declaradas y/o resueltas en un bloque catch</a:t>
          </a:r>
        </a:p>
      </dsp:txBody>
      <dsp:txXfrm>
        <a:off x="893249" y="4903421"/>
        <a:ext cx="6534897" cy="1001967"/>
      </dsp:txXfrm>
    </dsp:sp>
    <dsp:sp modelId="{C143BABB-DA70-46B0-A08E-A00B874901A1}">
      <dsp:nvSpPr>
        <dsp:cNvPr id="0" name=""/>
        <dsp:cNvSpPr/>
      </dsp:nvSpPr>
      <dsp:spPr>
        <a:xfrm>
          <a:off x="839045" y="6130420"/>
          <a:ext cx="6643305" cy="111037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Ej</a:t>
          </a:r>
          <a:r>
            <a:rPr lang="es-EC" sz="31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: </a:t>
          </a:r>
          <a:r>
            <a:rPr lang="es-EC" sz="31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IOException</a:t>
          </a:r>
          <a:r>
            <a:rPr lang="es-EC" sz="31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, </a:t>
          </a:r>
          <a:r>
            <a:rPr lang="es-EC" sz="31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ArrayStoreException</a:t>
          </a:r>
          <a:endParaRPr lang="es-EC" sz="3100" kern="1200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871567" y="6162942"/>
        <a:ext cx="6578261" cy="1045331"/>
      </dsp:txXfrm>
    </dsp:sp>
    <dsp:sp modelId="{B62A3AC8-0FD2-43C2-8A6E-7DC5AD863F86}">
      <dsp:nvSpPr>
        <dsp:cNvPr id="0" name=""/>
        <dsp:cNvSpPr/>
      </dsp:nvSpPr>
      <dsp:spPr>
        <a:xfrm>
          <a:off x="8935574" y="0"/>
          <a:ext cx="8304132" cy="762208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hemeClr val="lt1">
            <a:hueOff val="0"/>
            <a:satOff val="0"/>
            <a:lumOff val="0"/>
            <a:alphaOff val="0"/>
          </a:schemeClr>
        </a:effectRef>
        <a:fontRef idx="minor">
          <a:schemeClr val="dk1">
            <a:hueOff val="0"/>
            <a:satOff val="0"/>
            <a:lumOff val="0"/>
            <a:alphaOff val="0"/>
          </a:schemeClr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marR="0" lvl="0" indent="0" algn="ctr" defTabSz="1600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s-EC" sz="3600" b="0" i="0" u="none" strike="noStrike" kern="1200" cap="none" noProof="0" dirty="0">
              <a:solidFill>
                <a:srgbClr val="FFFFFF"/>
              </a:solidFill>
              <a:latin typeface="Inter" panose="020B0604020202020204" charset="0"/>
              <a:ea typeface="Inter" panose="020B0604020202020204" charset="0"/>
              <a:cs typeface="+mn-cs"/>
            </a:rPr>
            <a:t>Unchecked Exceptions</a:t>
          </a:r>
        </a:p>
      </dsp:txBody>
      <dsp:txXfrm>
        <a:off x="8935574" y="0"/>
        <a:ext cx="8304132" cy="2286626"/>
      </dsp:txXfrm>
    </dsp:sp>
    <dsp:sp modelId="{9388E2D3-2F98-418E-9205-EA5A2BF6F28F}">
      <dsp:nvSpPr>
        <dsp:cNvPr id="0" name=""/>
        <dsp:cNvSpPr/>
      </dsp:nvSpPr>
      <dsp:spPr>
        <a:xfrm>
          <a:off x="9765988" y="2286812"/>
          <a:ext cx="6643305" cy="111037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 noProof="0" dirty="0" err="1">
              <a:solidFill>
                <a:srgbClr val="FFFFFF">
                  <a:lumMod val="95000"/>
                </a:srgbClr>
              </a:solidFill>
              <a:latin typeface="Inter" panose="020B0604020202020204" charset="0"/>
              <a:ea typeface="Inter" panose="020B0604020202020204" charset="0"/>
              <a:cs typeface="+mn-cs"/>
            </a:rPr>
            <a:t>Tipicamente</a:t>
          </a:r>
          <a:r>
            <a:rPr lang="es-EC" sz="3100" kern="1200" noProof="0" dirty="0">
              <a:solidFill>
                <a:srgbClr val="FFFFFF">
                  <a:lumMod val="95000"/>
                </a:srgbClr>
              </a:solidFill>
              <a:latin typeface="Inter" panose="020B0604020202020204" charset="0"/>
              <a:ea typeface="Inter" panose="020B0604020202020204" charset="0"/>
              <a:cs typeface="+mn-cs"/>
            </a:rPr>
            <a:t> asociados con errores de lógica del programa</a:t>
          </a:r>
        </a:p>
      </dsp:txBody>
      <dsp:txXfrm>
        <a:off x="9798510" y="2319334"/>
        <a:ext cx="6578261" cy="1045331"/>
      </dsp:txXfrm>
    </dsp:sp>
    <dsp:sp modelId="{A1C6951A-16A2-421B-98FD-037BBAD959B8}">
      <dsp:nvSpPr>
        <dsp:cNvPr id="0" name=""/>
        <dsp:cNvSpPr/>
      </dsp:nvSpPr>
      <dsp:spPr>
        <a:xfrm>
          <a:off x="9765988" y="3568015"/>
          <a:ext cx="6643305" cy="111037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 noProof="0" dirty="0">
              <a:solidFill>
                <a:srgbClr val="FFFFFF">
                  <a:lumMod val="95000"/>
                </a:srgbClr>
              </a:solidFill>
              <a:latin typeface="Inter" panose="020B0604020202020204" charset="0"/>
              <a:ea typeface="Inter" panose="020B0604020202020204" charset="0"/>
              <a:cs typeface="+mn-cs"/>
            </a:rPr>
            <a:t>No los revisa el compilador, IntelliJ usualmente da advertencias</a:t>
          </a:r>
        </a:p>
      </dsp:txBody>
      <dsp:txXfrm>
        <a:off x="9798510" y="3600537"/>
        <a:ext cx="6578261" cy="1045331"/>
      </dsp:txXfrm>
    </dsp:sp>
    <dsp:sp modelId="{90FF76CA-122A-493D-88DA-EB5106AFCC74}">
      <dsp:nvSpPr>
        <dsp:cNvPr id="0" name=""/>
        <dsp:cNvSpPr/>
      </dsp:nvSpPr>
      <dsp:spPr>
        <a:xfrm>
          <a:off x="9765988" y="4849217"/>
          <a:ext cx="6643305" cy="111037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100" kern="1200" noProof="0" dirty="0">
              <a:solidFill>
                <a:srgbClr val="FFFFFF">
                  <a:lumMod val="95000"/>
                </a:srgbClr>
              </a:solidFill>
              <a:latin typeface="Inter" panose="020B0604020202020204" charset="0"/>
              <a:ea typeface="Inter" panose="020B0604020202020204" charset="0"/>
              <a:cs typeface="+mn-cs"/>
            </a:rPr>
            <a:t>Subclases de </a:t>
          </a:r>
          <a:r>
            <a:rPr lang="es-EC" sz="3100" kern="1200" noProof="0" dirty="0" err="1">
              <a:solidFill>
                <a:schemeClr val="tx1"/>
              </a:solidFill>
              <a:highlight>
                <a:srgbClr val="C0C0C0"/>
              </a:highlight>
              <a:latin typeface="Consolas" panose="020B0609020204030204" pitchFamily="49" charset="0"/>
              <a:ea typeface="Inter" panose="020B0604020202020204" charset="0"/>
              <a:cs typeface="+mn-cs"/>
            </a:rPr>
            <a:t>java.lang.RuntimeException</a:t>
          </a:r>
          <a:endParaRPr lang="es-EC" sz="3100" kern="1200" noProof="0" dirty="0">
            <a:solidFill>
              <a:schemeClr val="tx1"/>
            </a:solidFill>
            <a:highlight>
              <a:srgbClr val="C0C0C0"/>
            </a:highlight>
            <a:latin typeface="Consolas" panose="020B0609020204030204" pitchFamily="49" charset="0"/>
            <a:ea typeface="Inter" panose="020B0604020202020204" charset="0"/>
            <a:cs typeface="+mn-cs"/>
          </a:endParaRPr>
        </a:p>
      </dsp:txBody>
      <dsp:txXfrm>
        <a:off x="9798510" y="4881739"/>
        <a:ext cx="6578261" cy="1045331"/>
      </dsp:txXfrm>
    </dsp:sp>
    <dsp:sp modelId="{E76A7798-4C89-4AC3-B10C-0CDBDDCD4559}">
      <dsp:nvSpPr>
        <dsp:cNvPr id="0" name=""/>
        <dsp:cNvSpPr/>
      </dsp:nvSpPr>
      <dsp:spPr>
        <a:xfrm>
          <a:off x="9765988" y="6130420"/>
          <a:ext cx="6643305" cy="111037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 noProof="0" dirty="0">
              <a:solidFill>
                <a:srgbClr val="FFFFFF">
                  <a:lumMod val="95000"/>
                </a:srgbClr>
              </a:solidFill>
              <a:latin typeface="Inter" panose="020B0604020202020204" charset="0"/>
              <a:ea typeface="Inter" panose="020B0604020202020204" charset="0"/>
              <a:cs typeface="+mn-cs"/>
            </a:rPr>
            <a:t>No deben ser declaradas, pero se pueden prever con bloques try/catch</a:t>
          </a:r>
        </a:p>
      </dsp:txBody>
      <dsp:txXfrm>
        <a:off x="9798510" y="6162942"/>
        <a:ext cx="6578261" cy="10453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81A70-4C32-488A-93E5-B8B138E7545F}">
      <dsp:nvSpPr>
        <dsp:cNvPr id="0" name=""/>
        <dsp:cNvSpPr/>
      </dsp:nvSpPr>
      <dsp:spPr>
        <a:xfrm>
          <a:off x="0" y="0"/>
          <a:ext cx="13677774" cy="139167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El nombre de la clase publica debe ser el mismo del archivo, e iniciar con mayúscula.</a:t>
          </a:r>
        </a:p>
      </dsp:txBody>
      <dsp:txXfrm>
        <a:off x="40761" y="40761"/>
        <a:ext cx="12013224" cy="1310151"/>
      </dsp:txXfrm>
    </dsp:sp>
    <dsp:sp modelId="{D63377CE-5977-4651-92C9-10E6396E2D10}">
      <dsp:nvSpPr>
        <dsp:cNvPr id="0" name=""/>
        <dsp:cNvSpPr/>
      </dsp:nvSpPr>
      <dsp:spPr>
        <a:xfrm>
          <a:off x="1021392" y="1584961"/>
          <a:ext cx="13677774" cy="139167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Se debe implementar mínimo tres constructores. Uno sin parámetros, uno con los parámetros mas importantes y el último con todos los parámetros.</a:t>
          </a:r>
        </a:p>
      </dsp:txBody>
      <dsp:txXfrm>
        <a:off x="1062153" y="1625722"/>
        <a:ext cx="11670272" cy="1310151"/>
      </dsp:txXfrm>
    </dsp:sp>
    <dsp:sp modelId="{475E1E9C-E84E-4BF7-8E1D-5C38C7E06A1E}">
      <dsp:nvSpPr>
        <dsp:cNvPr id="0" name=""/>
        <dsp:cNvSpPr/>
      </dsp:nvSpPr>
      <dsp:spPr>
        <a:xfrm>
          <a:off x="2042784" y="3169922"/>
          <a:ext cx="13677774" cy="139167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Deben existir </a:t>
          </a:r>
          <a:r>
            <a:rPr lang="es-EC" sz="2500" kern="1200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Getters</a:t>
          </a:r>
          <a:r>
            <a:rPr lang="es-EC" sz="2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 y </a:t>
          </a:r>
          <a:r>
            <a:rPr lang="es-EC" sz="2500" kern="1200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Setters</a:t>
          </a:r>
          <a:r>
            <a:rPr lang="es-EC" sz="2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 para cada parámetro interno de la clase.</a:t>
          </a:r>
        </a:p>
      </dsp:txBody>
      <dsp:txXfrm>
        <a:off x="2083545" y="3210683"/>
        <a:ext cx="11670272" cy="1310151"/>
      </dsp:txXfrm>
    </dsp:sp>
    <dsp:sp modelId="{0A92CB64-C3C6-4355-B8EE-9FE1434A56CA}">
      <dsp:nvSpPr>
        <dsp:cNvPr id="0" name=""/>
        <dsp:cNvSpPr/>
      </dsp:nvSpPr>
      <dsp:spPr>
        <a:xfrm>
          <a:off x="3064176" y="4754883"/>
          <a:ext cx="13677774" cy="139167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Se debe sobrescribir el método </a:t>
          </a:r>
          <a:r>
            <a:rPr lang="es-MX" sz="2500" kern="1200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toString</a:t>
          </a:r>
          <a:r>
            <a:rPr lang="es-MX" sz="2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() y </a:t>
          </a:r>
          <a:r>
            <a:rPr lang="es-MX" sz="2500" kern="1200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equals</a:t>
          </a:r>
          <a:r>
            <a:rPr lang="es-MX" sz="2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() de </a:t>
          </a:r>
          <a:r>
            <a:rPr lang="es-MX" sz="2500" kern="1200" noProof="0" dirty="0" err="1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Object</a:t>
          </a:r>
          <a:r>
            <a:rPr lang="es-MX" sz="2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 con una representación clara del estado interno de la clase</a:t>
          </a:r>
          <a:endParaRPr lang="es-EC" sz="2500" kern="1200" noProof="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3104937" y="4795644"/>
        <a:ext cx="11670272" cy="1310151"/>
      </dsp:txXfrm>
    </dsp:sp>
    <dsp:sp modelId="{3133F2EC-254B-475C-84B1-6AFBE0F7C52C}">
      <dsp:nvSpPr>
        <dsp:cNvPr id="0" name=""/>
        <dsp:cNvSpPr/>
      </dsp:nvSpPr>
      <dsp:spPr>
        <a:xfrm>
          <a:off x="4085569" y="6339844"/>
          <a:ext cx="13677774" cy="139167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Se debe implementar la clase Comparable para definir el orden natural de las instancias de nuestra clase</a:t>
          </a:r>
          <a:endParaRPr lang="es-EC" sz="2500" kern="1200" noProof="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4126330" y="6380605"/>
        <a:ext cx="11670272" cy="1310151"/>
      </dsp:txXfrm>
    </dsp:sp>
    <dsp:sp modelId="{D81B091F-517B-4306-99CE-DF6CC0B4156E}">
      <dsp:nvSpPr>
        <dsp:cNvPr id="0" name=""/>
        <dsp:cNvSpPr/>
      </dsp:nvSpPr>
      <dsp:spPr>
        <a:xfrm>
          <a:off x="12773187" y="1016694"/>
          <a:ext cx="904587" cy="904587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solidFill>
            <a:srgbClr val="FFFFFF">
              <a:alpha val="25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r" panose="020B0604020202020204" charset="0"/>
            <a:ea typeface="Inter" panose="020B0604020202020204" charset="0"/>
            <a:cs typeface="+mn-cs"/>
          </a:endParaRPr>
        </a:p>
      </dsp:txBody>
      <dsp:txXfrm>
        <a:off x="12976719" y="1016694"/>
        <a:ext cx="497523" cy="680702"/>
      </dsp:txXfrm>
    </dsp:sp>
    <dsp:sp modelId="{118D0A51-B2CC-4797-84D3-6CBD9482C8C8}">
      <dsp:nvSpPr>
        <dsp:cNvPr id="0" name=""/>
        <dsp:cNvSpPr/>
      </dsp:nvSpPr>
      <dsp:spPr>
        <a:xfrm>
          <a:off x="13794579" y="2601655"/>
          <a:ext cx="904587" cy="904587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solidFill>
            <a:schemeClr val="bg1">
              <a:alpha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500" kern="1200" noProof="0" dirty="0">
            <a:latin typeface="Inter" panose="020B0604020202020204" charset="0"/>
            <a:ea typeface="Inter" panose="020B0604020202020204" charset="0"/>
          </a:endParaRPr>
        </a:p>
      </dsp:txBody>
      <dsp:txXfrm>
        <a:off x="13998111" y="2601655"/>
        <a:ext cx="497523" cy="680702"/>
      </dsp:txXfrm>
    </dsp:sp>
    <dsp:sp modelId="{BB1B87E1-B4B4-461E-BBFF-D82F4D7CA8D2}">
      <dsp:nvSpPr>
        <dsp:cNvPr id="0" name=""/>
        <dsp:cNvSpPr/>
      </dsp:nvSpPr>
      <dsp:spPr>
        <a:xfrm>
          <a:off x="14815971" y="4163422"/>
          <a:ext cx="904587" cy="904587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solidFill>
            <a:srgbClr val="FFFFFF">
              <a:alpha val="25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r" panose="020B0604020202020204" charset="0"/>
            <a:ea typeface="Inter" panose="020B0604020202020204" charset="0"/>
            <a:cs typeface="+mn-cs"/>
          </a:endParaRPr>
        </a:p>
      </dsp:txBody>
      <dsp:txXfrm>
        <a:off x="15019503" y="4163422"/>
        <a:ext cx="497523" cy="680702"/>
      </dsp:txXfrm>
    </dsp:sp>
    <dsp:sp modelId="{AF98077B-B566-44E5-992C-1FF4E21B571B}">
      <dsp:nvSpPr>
        <dsp:cNvPr id="0" name=""/>
        <dsp:cNvSpPr/>
      </dsp:nvSpPr>
      <dsp:spPr>
        <a:xfrm>
          <a:off x="15837364" y="5763846"/>
          <a:ext cx="904587" cy="904587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solidFill>
            <a:srgbClr val="FFFFFF">
              <a:alpha val="25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r" panose="020B0604020202020204" charset="0"/>
            <a:ea typeface="Inter" panose="020B0604020202020204" charset="0"/>
            <a:cs typeface="+mn-cs"/>
          </a:endParaRPr>
        </a:p>
      </dsp:txBody>
      <dsp:txXfrm>
        <a:off x="16040896" y="5763846"/>
        <a:ext cx="497523" cy="6807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95A5F-7F9B-4342-B0C0-4E709AEB9297}">
      <dsp:nvSpPr>
        <dsp:cNvPr id="0" name=""/>
        <dsp:cNvSpPr/>
      </dsp:nvSpPr>
      <dsp:spPr>
        <a:xfrm>
          <a:off x="1217" y="1935924"/>
          <a:ext cx="4747354" cy="284841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2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Collection</a:t>
          </a:r>
          <a:r>
            <a:rPr lang="es-EC" sz="32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&lt;E&gt; Interface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5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Base de la jerarquía de colecciones de Java</a:t>
          </a:r>
        </a:p>
      </dsp:txBody>
      <dsp:txXfrm>
        <a:off x="140265" y="2074972"/>
        <a:ext cx="4469258" cy="2570316"/>
      </dsp:txXfrm>
    </dsp:sp>
    <dsp:sp modelId="{0D501833-A9E8-4F15-904C-9FC7A719215B}">
      <dsp:nvSpPr>
        <dsp:cNvPr id="0" name=""/>
        <dsp:cNvSpPr/>
      </dsp:nvSpPr>
      <dsp:spPr>
        <a:xfrm>
          <a:off x="5223306" y="1935924"/>
          <a:ext cx="4747354" cy="284841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2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Collections </a:t>
          </a:r>
          <a:r>
            <a:rPr lang="es-EC" sz="32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Utility</a:t>
          </a:r>
          <a:r>
            <a:rPr lang="es-EC" sz="32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 </a:t>
          </a:r>
          <a:r>
            <a:rPr lang="es-EC" sz="32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Class</a:t>
          </a:r>
          <a:endParaRPr lang="es-EC" sz="3200" kern="1200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5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Algoritmos Base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5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Colecciones inmutables, sincronizadas, etc.</a:t>
          </a:r>
        </a:p>
      </dsp:txBody>
      <dsp:txXfrm>
        <a:off x="5362354" y="2074972"/>
        <a:ext cx="4469258" cy="2570316"/>
      </dsp:txXfrm>
    </dsp:sp>
    <dsp:sp modelId="{A385BDF1-33BA-4A96-8C54-ED7A5B4E3D01}">
      <dsp:nvSpPr>
        <dsp:cNvPr id="0" name=""/>
        <dsp:cNvSpPr/>
      </dsp:nvSpPr>
      <dsp:spPr>
        <a:xfrm>
          <a:off x="1217" y="5259072"/>
          <a:ext cx="4747354" cy="284841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2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Collections </a:t>
          </a:r>
          <a:r>
            <a:rPr lang="es-EC" sz="32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Implementation</a:t>
          </a:r>
          <a:r>
            <a:rPr lang="es-EC" sz="32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 </a:t>
          </a:r>
          <a:r>
            <a:rPr lang="es-EC" sz="32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Diagram</a:t>
          </a:r>
          <a:endParaRPr lang="es-EC" sz="3200" kern="1200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5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Lists</a:t>
          </a:r>
          <a:r>
            <a:rPr lang="es-EC" sz="25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, Sets, </a:t>
          </a:r>
          <a:r>
            <a:rPr lang="es-EC" sz="25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Queues</a:t>
          </a:r>
          <a:endParaRPr lang="es-EC" sz="2500" kern="1200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500" kern="1200" noProof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Fuente para Clases</a:t>
          </a:r>
          <a:endParaRPr lang="es-EC" sz="2500" kern="1200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140265" y="5398120"/>
        <a:ext cx="4469258" cy="2570316"/>
      </dsp:txXfrm>
    </dsp:sp>
    <dsp:sp modelId="{26BDF679-92D8-4456-B290-4ABE2ECAB1F7}">
      <dsp:nvSpPr>
        <dsp:cNvPr id="0" name=""/>
        <dsp:cNvSpPr/>
      </dsp:nvSpPr>
      <dsp:spPr>
        <a:xfrm>
          <a:off x="5223306" y="5259072"/>
          <a:ext cx="4747354" cy="2848412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200" b="1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A</a:t>
          </a:r>
          <a:r>
            <a:rPr lang="es-EC" sz="32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bstract</a:t>
          </a:r>
          <a:r>
            <a:rPr lang="es-EC" sz="32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 </a:t>
          </a:r>
          <a:r>
            <a:rPr lang="es-EC" sz="3200" b="1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D</a:t>
          </a:r>
          <a:r>
            <a:rPr lang="es-EC" sz="32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ata </a:t>
          </a:r>
          <a:r>
            <a:rPr lang="es-EC" sz="3200" b="1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T</a:t>
          </a:r>
          <a:r>
            <a:rPr lang="es-EC" sz="32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ypes</a:t>
          </a:r>
          <a:endParaRPr lang="es-EC" sz="3200" kern="1200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2500" kern="1200" noProof="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Generalización de estructuras con descripciones </a:t>
          </a:r>
          <a:r>
            <a:rPr lang="es-EC" sz="2500" kern="1200" noProof="0" dirty="0" err="1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rPr>
            <a:t>tecnicas</a:t>
          </a:r>
          <a:endParaRPr lang="es-EC" sz="2500" kern="1200" noProof="0" dirty="0">
            <a:solidFill>
              <a:schemeClr val="bg1">
                <a:lumMod val="95000"/>
              </a:schemeClr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5362354" y="5398120"/>
        <a:ext cx="4469258" cy="25703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41F5B-16F6-4433-B111-1B6EC267F9D8}">
      <dsp:nvSpPr>
        <dsp:cNvPr id="0" name=""/>
        <dsp:cNvSpPr/>
      </dsp:nvSpPr>
      <dsp:spPr>
        <a:xfrm>
          <a:off x="0" y="0"/>
          <a:ext cx="15098842" cy="231945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Clase base de la jerarquía de estructuras de datos del Java Collections Framework</a:t>
          </a:r>
        </a:p>
      </dsp:txBody>
      <dsp:txXfrm>
        <a:off x="67935" y="67935"/>
        <a:ext cx="12595968" cy="2183585"/>
      </dsp:txXfrm>
    </dsp:sp>
    <dsp:sp modelId="{AD4A17E2-3DE1-43B8-9B93-FEDD0D600626}">
      <dsp:nvSpPr>
        <dsp:cNvPr id="0" name=""/>
        <dsp:cNvSpPr/>
      </dsp:nvSpPr>
      <dsp:spPr>
        <a:xfrm>
          <a:off x="1332250" y="2706031"/>
          <a:ext cx="15098842" cy="231945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Presenta varios prototipos para métodos de modificación, búsqueda, iteración y conversión de datos y estructuras</a:t>
          </a:r>
        </a:p>
      </dsp:txBody>
      <dsp:txXfrm>
        <a:off x="1400185" y="2773966"/>
        <a:ext cx="12123075" cy="2183585"/>
      </dsp:txXfrm>
    </dsp:sp>
    <dsp:sp modelId="{5563D224-17DA-459B-971F-0CD6A4717821}">
      <dsp:nvSpPr>
        <dsp:cNvPr id="0" name=""/>
        <dsp:cNvSpPr/>
      </dsp:nvSpPr>
      <dsp:spPr>
        <a:xfrm>
          <a:off x="2664501" y="5412062"/>
          <a:ext cx="15098842" cy="231945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No tiene una implementación directa, se utiliza como base y extiende dependiendo del tipo de estructura a implementar</a:t>
          </a:r>
        </a:p>
      </dsp:txBody>
      <dsp:txXfrm>
        <a:off x="2732436" y="5479997"/>
        <a:ext cx="12123075" cy="2183585"/>
      </dsp:txXfrm>
    </dsp:sp>
    <dsp:sp modelId="{7ECD85F7-176D-453B-9DAF-4DE55082D975}">
      <dsp:nvSpPr>
        <dsp:cNvPr id="0" name=""/>
        <dsp:cNvSpPr/>
      </dsp:nvSpPr>
      <dsp:spPr>
        <a:xfrm>
          <a:off x="13948960" y="1758920"/>
          <a:ext cx="792117" cy="1507646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solidFill>
            <a:schemeClr val="bg1">
              <a:alpha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3000" kern="1200" noProof="0" dirty="0">
            <a:latin typeface="Inter" panose="020B0604020202020204" charset="0"/>
            <a:ea typeface="Inter" panose="020B0604020202020204" charset="0"/>
          </a:endParaRPr>
        </a:p>
      </dsp:txBody>
      <dsp:txXfrm>
        <a:off x="14127186" y="1758920"/>
        <a:ext cx="435665" cy="1311597"/>
      </dsp:txXfrm>
    </dsp:sp>
    <dsp:sp modelId="{9507FEF1-0740-4938-BB9A-08DAD1E27E5A}">
      <dsp:nvSpPr>
        <dsp:cNvPr id="0" name=""/>
        <dsp:cNvSpPr/>
      </dsp:nvSpPr>
      <dsp:spPr>
        <a:xfrm>
          <a:off x="15281211" y="4449488"/>
          <a:ext cx="792117" cy="1507646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solidFill>
            <a:srgbClr val="FFFFFF">
              <a:alpha val="25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r" panose="020B0604020202020204" charset="0"/>
            <a:ea typeface="Inter" panose="020B0604020202020204" charset="0"/>
            <a:cs typeface="+mn-cs"/>
          </a:endParaRPr>
        </a:p>
      </dsp:txBody>
      <dsp:txXfrm>
        <a:off x="15459437" y="4449488"/>
        <a:ext cx="435665" cy="13115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41F5B-16F6-4433-B111-1B6EC267F9D8}">
      <dsp:nvSpPr>
        <dsp:cNvPr id="0" name=""/>
        <dsp:cNvSpPr/>
      </dsp:nvSpPr>
      <dsp:spPr>
        <a:xfrm>
          <a:off x="0" y="0"/>
          <a:ext cx="15098842" cy="231945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500" kern="1200" noProof="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Clase Utilitaria que incluye varios algoritmos base (ordenamiento, mezclado, búsqueda, llenado de datos, etc.)</a:t>
          </a:r>
        </a:p>
      </dsp:txBody>
      <dsp:txXfrm>
        <a:off x="67935" y="67935"/>
        <a:ext cx="12595968" cy="2183585"/>
      </dsp:txXfrm>
    </dsp:sp>
    <dsp:sp modelId="{AD4A17E2-3DE1-43B8-9B93-FEDD0D600626}">
      <dsp:nvSpPr>
        <dsp:cNvPr id="0" name=""/>
        <dsp:cNvSpPr/>
      </dsp:nvSpPr>
      <dsp:spPr>
        <a:xfrm>
          <a:off x="1332250" y="2706031"/>
          <a:ext cx="15098842" cy="231945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500" kern="1200" noProof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Abre la puerta a las estructuras de datos sincronizadas, View Only, e inmutables.</a:t>
          </a:r>
          <a:endParaRPr lang="es-EC" sz="3500" kern="1200" noProof="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1400185" y="2773966"/>
        <a:ext cx="12123075" cy="2183585"/>
      </dsp:txXfrm>
    </dsp:sp>
    <dsp:sp modelId="{5563D224-17DA-459B-971F-0CD6A4717821}">
      <dsp:nvSpPr>
        <dsp:cNvPr id="0" name=""/>
        <dsp:cNvSpPr/>
      </dsp:nvSpPr>
      <dsp:spPr>
        <a:xfrm>
          <a:off x="2664501" y="5412062"/>
          <a:ext cx="15098842" cy="231945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500" kern="1200" noProof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Trabaja simplemente con estructuras que implementen Collection&lt;E&gt;, por lo que es restrictiva en su enfoque</a:t>
          </a:r>
          <a:endParaRPr lang="es-EC" sz="3500" kern="1200" noProof="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</dsp:txBody>
      <dsp:txXfrm>
        <a:off x="2732436" y="5479997"/>
        <a:ext cx="12123075" cy="2183585"/>
      </dsp:txXfrm>
    </dsp:sp>
    <dsp:sp modelId="{7ECD85F7-176D-453B-9DAF-4DE55082D975}">
      <dsp:nvSpPr>
        <dsp:cNvPr id="0" name=""/>
        <dsp:cNvSpPr/>
      </dsp:nvSpPr>
      <dsp:spPr>
        <a:xfrm>
          <a:off x="13948960" y="1758920"/>
          <a:ext cx="792117" cy="1507646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solidFill>
            <a:schemeClr val="bg1">
              <a:alpha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3000" kern="1200" noProof="0" dirty="0">
            <a:latin typeface="Inter" panose="020B0604020202020204" charset="0"/>
            <a:ea typeface="Inter" panose="020B0604020202020204" charset="0"/>
          </a:endParaRPr>
        </a:p>
      </dsp:txBody>
      <dsp:txXfrm>
        <a:off x="14127186" y="1758920"/>
        <a:ext cx="435665" cy="1311597"/>
      </dsp:txXfrm>
    </dsp:sp>
    <dsp:sp modelId="{9507FEF1-0740-4938-BB9A-08DAD1E27E5A}">
      <dsp:nvSpPr>
        <dsp:cNvPr id="0" name=""/>
        <dsp:cNvSpPr/>
      </dsp:nvSpPr>
      <dsp:spPr>
        <a:xfrm>
          <a:off x="15281211" y="4449488"/>
          <a:ext cx="792117" cy="1507646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solidFill>
            <a:srgbClr val="FFFFFF">
              <a:alpha val="25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Inter" panose="020B0604020202020204" charset="0"/>
            <a:ea typeface="Inter" panose="020B0604020202020204" charset="0"/>
            <a:cs typeface="+mn-cs"/>
          </a:endParaRPr>
        </a:p>
      </dsp:txBody>
      <dsp:txXfrm>
        <a:off x="15459437" y="4449488"/>
        <a:ext cx="435665" cy="1311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badi" panose="020F0502020204030204" pitchFamily="34" charset="0"/>
        <a:ea typeface="Abadi" panose="020F050202020403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73CB5209-468F-562C-79F0-1B491F454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>
            <a:extLst>
              <a:ext uri="{FF2B5EF4-FFF2-40B4-BE49-F238E27FC236}">
                <a16:creationId xmlns:a16="http://schemas.microsoft.com/office/drawing/2014/main" id="{69B5F541-D04B-9CB9-67DF-027F007EAF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Seria Conveniente Revisar un Poco de </a:t>
            </a:r>
            <a:r>
              <a:rPr lang="es-MX" dirty="0" err="1"/>
              <a:t>Codigo</a:t>
            </a:r>
            <a:r>
              <a:rPr lang="es-MX" dirty="0"/>
              <a:t> En Esta Sección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>
            <a:extLst>
              <a:ext uri="{FF2B5EF4-FFF2-40B4-BE49-F238E27FC236}">
                <a16:creationId xmlns:a16="http://schemas.microsoft.com/office/drawing/2014/main" id="{7BF91735-F73F-63F0-7FBA-4A78B7FCC0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823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55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8B2C7-8C81-5249-806B-EC7AE8386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6BD5B-DA58-543F-672C-DADE456CC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A721B-DF02-A132-6B3F-FCC554308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04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D6695-C383-768A-691D-AB2D42B89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E1659-716D-2633-CF97-43EAAC7CC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1F87EF-CEB4-9A1C-8AC9-3877850DB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056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8FB2E-26B5-1A20-38EA-E46885B5F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6BACC7-BCB1-F325-15E7-F5F97BB90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A93FCD-9905-B5BB-EB2A-6F78849FA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26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725CC-85D6-F8C7-CBBD-FE1BBC4A1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C594E-4665-83F3-7689-9E1B1009D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0383D-43E3-20A1-3CED-B809DEB38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07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73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D8AC3-FE0C-89EA-6307-C4A0CFC2A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F2DFD-9D39-B343-9AEE-FB281C784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9642E-205D-07AB-611C-84BD7E1ED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25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0CF4D-170F-C400-ED7D-FBBD737C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94CF8-0A17-A08C-46F7-01612782F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96D9B-2752-4CCD-32E8-92B8DF3FA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3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3C24-7156-BB02-0E4E-B5C28D358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DA5AE-8853-DA91-79CF-4BF14C71D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0A868D-B597-DA1A-A1B4-3DE873712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05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4585-E140-14C0-16DC-029BDD4C8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D28FA-4F6D-84FA-DFB6-F3B8E88C4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4DC89-6F76-5A3E-4FDD-54D9FD43F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93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760F-0492-7687-EA0D-32619FE90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41C9C-2465-AA4F-FCC8-5AB095A8F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FC99D4-FD4B-69C3-F659-8DC9EEC26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03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8FB46-2301-B308-2BCD-E80B4BAB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7C0F08-160E-D02B-5327-F6DC3C3A0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1A3163-A3D3-B4F7-DC17-C038D878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66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AC31-E347-E266-B23B-DCB884C9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4CA5E3-AC6C-75A0-525C-EBD289157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44CCB-B420-88F9-3ED2-CAA98D29C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37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99690-81A7-08FE-6F3A-5052AEFC4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9B89E-468D-C516-0D1F-FB387E84A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35805-2D64-417F-1E26-AC5B66848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29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E5393-5C9E-BA70-D312-38FC1054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0EF573-6796-B67A-9FA8-10CCD394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66551-5692-A95A-C157-A2F2B11E1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05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CF974-125A-4D40-06A3-3E561E1B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335E1-9D96-3D03-AEFD-D1BD1679C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C5566C-9151-10AA-3FA0-3E85D83DF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57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DEDB5-F49C-DBBE-6AC2-FE528C16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F2B70F-9E0D-A71B-DECE-58CDC7706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14E048-3442-2306-D5BC-780ABB950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66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>
          <a:extLst>
            <a:ext uri="{FF2B5EF4-FFF2-40B4-BE49-F238E27FC236}">
              <a16:creationId xmlns:a16="http://schemas.microsoft.com/office/drawing/2014/main" id="{1586B524-506C-73E4-7163-2A5137E5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:notes">
            <a:extLst>
              <a:ext uri="{FF2B5EF4-FFF2-40B4-BE49-F238E27FC236}">
                <a16:creationId xmlns:a16="http://schemas.microsoft.com/office/drawing/2014/main" id="{635DA63D-5742-9FC7-17A5-85DCD4630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8:notes">
            <a:extLst>
              <a:ext uri="{FF2B5EF4-FFF2-40B4-BE49-F238E27FC236}">
                <a16:creationId xmlns:a16="http://schemas.microsoft.com/office/drawing/2014/main" id="{686E668C-395E-9C48-C8B3-82B7758BF1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15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>
          <a:extLst>
            <a:ext uri="{FF2B5EF4-FFF2-40B4-BE49-F238E27FC236}">
              <a16:creationId xmlns:a16="http://schemas.microsoft.com/office/drawing/2014/main" id="{BC532B7A-BF3D-0541-1464-7C5A0CE2B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:notes">
            <a:extLst>
              <a:ext uri="{FF2B5EF4-FFF2-40B4-BE49-F238E27FC236}">
                <a16:creationId xmlns:a16="http://schemas.microsoft.com/office/drawing/2014/main" id="{58F2FE66-A84D-B0A0-1256-553C1C7103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8:notes">
            <a:extLst>
              <a:ext uri="{FF2B5EF4-FFF2-40B4-BE49-F238E27FC236}">
                <a16:creationId xmlns:a16="http://schemas.microsoft.com/office/drawing/2014/main" id="{855CBE5D-704B-9A80-445B-A4DB69EFD9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072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82FD-4E5F-0E32-7063-5FC5F933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84D40-0382-3FC1-A184-786CFFEDF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998E7-CFE2-2789-B835-BDDA7A991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17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6BF48953-E192-299E-9132-230E8916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:notes">
            <a:extLst>
              <a:ext uri="{FF2B5EF4-FFF2-40B4-BE49-F238E27FC236}">
                <a16:creationId xmlns:a16="http://schemas.microsoft.com/office/drawing/2014/main" id="{75BB8191-DA4D-2C02-BEE9-56FB978845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16:notes">
            <a:extLst>
              <a:ext uri="{FF2B5EF4-FFF2-40B4-BE49-F238E27FC236}">
                <a16:creationId xmlns:a16="http://schemas.microsoft.com/office/drawing/2014/main" id="{9B1507ED-F43C-685B-7582-7B0853377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694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2DC63CD5-E8CC-FD11-EDEE-43ED55891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>
            <a:extLst>
              <a:ext uri="{FF2B5EF4-FFF2-40B4-BE49-F238E27FC236}">
                <a16:creationId xmlns:a16="http://schemas.microsoft.com/office/drawing/2014/main" id="{019BB654-344C-E297-9354-E0B17D2335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6:notes">
            <a:extLst>
              <a:ext uri="{FF2B5EF4-FFF2-40B4-BE49-F238E27FC236}">
                <a16:creationId xmlns:a16="http://schemas.microsoft.com/office/drawing/2014/main" id="{52F837A2-12F7-300E-A7A0-EA4519EE91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914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BC4210EA-CA04-01A0-5B71-0CF774E7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:notes">
            <a:extLst>
              <a:ext uri="{FF2B5EF4-FFF2-40B4-BE49-F238E27FC236}">
                <a16:creationId xmlns:a16="http://schemas.microsoft.com/office/drawing/2014/main" id="{AB958E59-4D77-1FE4-F616-F5F31FFAC9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16:notes">
            <a:extLst>
              <a:ext uri="{FF2B5EF4-FFF2-40B4-BE49-F238E27FC236}">
                <a16:creationId xmlns:a16="http://schemas.microsoft.com/office/drawing/2014/main" id="{96D4FC53-1A95-AAE9-62A6-DB55763C77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983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0DC6EFD2-A94D-8FD3-FA0E-403A8169E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>
            <a:extLst>
              <a:ext uri="{FF2B5EF4-FFF2-40B4-BE49-F238E27FC236}">
                <a16:creationId xmlns:a16="http://schemas.microsoft.com/office/drawing/2014/main" id="{CF19E128-DB18-383D-A267-7F2D871EA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6:notes">
            <a:extLst>
              <a:ext uri="{FF2B5EF4-FFF2-40B4-BE49-F238E27FC236}">
                <a16:creationId xmlns:a16="http://schemas.microsoft.com/office/drawing/2014/main" id="{FEC32265-F41B-D47C-73EF-60B90EC8E6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316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56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BD3B8-A3F5-2319-D985-ABD590EDB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3C5CB-EAE0-13FB-F84F-A64E041C7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0C768-0588-426A-3A7F-4B80CC3BD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2303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CB9E8-F63A-ED79-E170-80D0F78EF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D4CAB-6334-524A-9D43-191812753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FED66-334C-A66F-4435-176B2CD7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6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2C0EB280-F2A8-D0C3-8E7C-74E15D836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>
            <a:extLst>
              <a:ext uri="{FF2B5EF4-FFF2-40B4-BE49-F238E27FC236}">
                <a16:creationId xmlns:a16="http://schemas.microsoft.com/office/drawing/2014/main" id="{20265562-0D19-4A31-CE99-03834DA8E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6:notes">
            <a:extLst>
              <a:ext uri="{FF2B5EF4-FFF2-40B4-BE49-F238E27FC236}">
                <a16:creationId xmlns:a16="http://schemas.microsoft.com/office/drawing/2014/main" id="{527134ED-8D41-E4BA-7C2C-B52FF0A4B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426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18EE5997-F2CF-399E-E094-627416CA0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:notes">
            <a:extLst>
              <a:ext uri="{FF2B5EF4-FFF2-40B4-BE49-F238E27FC236}">
                <a16:creationId xmlns:a16="http://schemas.microsoft.com/office/drawing/2014/main" id="{B22A9A44-0C0C-21CC-C2FC-952B0DB64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16:notes">
            <a:extLst>
              <a:ext uri="{FF2B5EF4-FFF2-40B4-BE49-F238E27FC236}">
                <a16:creationId xmlns:a16="http://schemas.microsoft.com/office/drawing/2014/main" id="{C198F8FE-2DB7-2A9D-B627-D56F8F8443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902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E31D-7160-8552-B84A-3D029E2A8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AB4A4-2EC9-21FB-D296-077573612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DD001-85AC-B73A-0707-011FD9150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0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1B20A250-50D9-97C0-253B-D97F6757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:notes">
            <a:extLst>
              <a:ext uri="{FF2B5EF4-FFF2-40B4-BE49-F238E27FC236}">
                <a16:creationId xmlns:a16="http://schemas.microsoft.com/office/drawing/2014/main" id="{8392A8B0-F9A1-7965-CDB1-B7C5E6F01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16:notes">
            <a:extLst>
              <a:ext uri="{FF2B5EF4-FFF2-40B4-BE49-F238E27FC236}">
                <a16:creationId xmlns:a16="http://schemas.microsoft.com/office/drawing/2014/main" id="{E0F1B25D-1B07-ADE2-40E7-57BD99B19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76116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3157696C-D0F5-2515-3EEE-1A1002D2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>
            <a:extLst>
              <a:ext uri="{FF2B5EF4-FFF2-40B4-BE49-F238E27FC236}">
                <a16:creationId xmlns:a16="http://schemas.microsoft.com/office/drawing/2014/main" id="{085A55B1-E613-AC25-D9F8-60B78BD13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6:notes">
            <a:extLst>
              <a:ext uri="{FF2B5EF4-FFF2-40B4-BE49-F238E27FC236}">
                <a16:creationId xmlns:a16="http://schemas.microsoft.com/office/drawing/2014/main" id="{4B7EE9F1-60BA-7189-9F79-EDD5434E1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507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EAB08DE4-0202-93D3-C67B-7F31AE8F9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:notes">
            <a:extLst>
              <a:ext uri="{FF2B5EF4-FFF2-40B4-BE49-F238E27FC236}">
                <a16:creationId xmlns:a16="http://schemas.microsoft.com/office/drawing/2014/main" id="{73388C24-0EC8-8AE4-2CE6-0D2607EDB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16:notes">
            <a:extLst>
              <a:ext uri="{FF2B5EF4-FFF2-40B4-BE49-F238E27FC236}">
                <a16:creationId xmlns:a16="http://schemas.microsoft.com/office/drawing/2014/main" id="{3F7B873C-2CCF-9C31-369D-C2CE14729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922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F2AD63E5-CC9B-4017-B3E6-BAA4BB7B8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>
            <a:extLst>
              <a:ext uri="{FF2B5EF4-FFF2-40B4-BE49-F238E27FC236}">
                <a16:creationId xmlns:a16="http://schemas.microsoft.com/office/drawing/2014/main" id="{8B0374B9-755E-969E-1F68-B26184CF43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Seria Conveniente Revisar un Poco de </a:t>
            </a:r>
            <a:r>
              <a:rPr lang="es-MX" dirty="0" err="1"/>
              <a:t>Codigo</a:t>
            </a:r>
            <a:r>
              <a:rPr lang="es-MX" dirty="0"/>
              <a:t> En Esta Sección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>
            <a:extLst>
              <a:ext uri="{FF2B5EF4-FFF2-40B4-BE49-F238E27FC236}">
                <a16:creationId xmlns:a16="http://schemas.microsoft.com/office/drawing/2014/main" id="{E4C96A9D-7D66-AD46-3202-C6D69E077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94361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1EA7B56F-C252-413E-EFD9-7FB6AD6BC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>
            <a:extLst>
              <a:ext uri="{FF2B5EF4-FFF2-40B4-BE49-F238E27FC236}">
                <a16:creationId xmlns:a16="http://schemas.microsoft.com/office/drawing/2014/main" id="{D1A2699C-8FE1-7A25-9D9D-2F3EA823CF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7:notes">
            <a:extLst>
              <a:ext uri="{FF2B5EF4-FFF2-40B4-BE49-F238E27FC236}">
                <a16:creationId xmlns:a16="http://schemas.microsoft.com/office/drawing/2014/main" id="{6350440E-8EA9-AC8F-75D9-89A0C188DB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3694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C608911-603B-3994-BA62-453D6F7E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:notes">
            <a:extLst>
              <a:ext uri="{FF2B5EF4-FFF2-40B4-BE49-F238E27FC236}">
                <a16:creationId xmlns:a16="http://schemas.microsoft.com/office/drawing/2014/main" id="{19999007-02C9-C440-019E-AE5D697BDD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4:notes">
            <a:extLst>
              <a:ext uri="{FF2B5EF4-FFF2-40B4-BE49-F238E27FC236}">
                <a16:creationId xmlns:a16="http://schemas.microsoft.com/office/drawing/2014/main" id="{F171A35A-40BB-0F5E-1886-A3B59A19A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6642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>
          <a:extLst>
            <a:ext uri="{FF2B5EF4-FFF2-40B4-BE49-F238E27FC236}">
              <a16:creationId xmlns:a16="http://schemas.microsoft.com/office/drawing/2014/main" id="{E0E9016E-1F87-657D-C11E-5E3220CD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:notes">
            <a:extLst>
              <a:ext uri="{FF2B5EF4-FFF2-40B4-BE49-F238E27FC236}">
                <a16:creationId xmlns:a16="http://schemas.microsoft.com/office/drawing/2014/main" id="{E6F9C7A6-A3F1-3557-4148-2F9083FA8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8:notes">
            <a:extLst>
              <a:ext uri="{FF2B5EF4-FFF2-40B4-BE49-F238E27FC236}">
                <a16:creationId xmlns:a16="http://schemas.microsoft.com/office/drawing/2014/main" id="{D387F53B-A0BF-6E04-EF16-160BA2EC3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65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ED132B96-C8C6-E059-2D3B-1B8AFAD0E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:notes">
            <a:extLst>
              <a:ext uri="{FF2B5EF4-FFF2-40B4-BE49-F238E27FC236}">
                <a16:creationId xmlns:a16="http://schemas.microsoft.com/office/drawing/2014/main" id="{325683E9-BF1C-35DB-38CC-472424BCB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16:notes">
            <a:extLst>
              <a:ext uri="{FF2B5EF4-FFF2-40B4-BE49-F238E27FC236}">
                <a16:creationId xmlns:a16="http://schemas.microsoft.com/office/drawing/2014/main" id="{EE948D08-B62D-82FE-356A-FFFCF7B648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936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53E172DB-78A2-E26C-CBDA-2765EEAE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>
            <a:extLst>
              <a:ext uri="{FF2B5EF4-FFF2-40B4-BE49-F238E27FC236}">
                <a16:creationId xmlns:a16="http://schemas.microsoft.com/office/drawing/2014/main" id="{3DE55B37-DADE-CB5B-AF93-44A4AB847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10:notes">
            <a:extLst>
              <a:ext uri="{FF2B5EF4-FFF2-40B4-BE49-F238E27FC236}">
                <a16:creationId xmlns:a16="http://schemas.microsoft.com/office/drawing/2014/main" id="{01D83822-7B5A-2DCC-F426-2B9D663BAC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2365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531DD495-9F06-14CA-B955-EC6E3B1B9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>
            <a:extLst>
              <a:ext uri="{FF2B5EF4-FFF2-40B4-BE49-F238E27FC236}">
                <a16:creationId xmlns:a16="http://schemas.microsoft.com/office/drawing/2014/main" id="{24B5F174-6265-5881-EB36-F9056F36E4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10:notes">
            <a:extLst>
              <a:ext uri="{FF2B5EF4-FFF2-40B4-BE49-F238E27FC236}">
                <a16:creationId xmlns:a16="http://schemas.microsoft.com/office/drawing/2014/main" id="{E48B4518-7A7C-96F7-83F5-35761694E1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310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50742-862D-12A6-91FA-A34986591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C6D94C-EBCB-562D-A86E-0BB21284D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EE2AC7-FECD-71AA-BA03-A2C142694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Posible Escritura de Código para esta 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670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0A4445C1-409A-12A3-8463-272BFC95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:notes">
            <a:extLst>
              <a:ext uri="{FF2B5EF4-FFF2-40B4-BE49-F238E27FC236}">
                <a16:creationId xmlns:a16="http://schemas.microsoft.com/office/drawing/2014/main" id="{3A3C07FC-8D6E-A7DA-BE08-DF4BCC1BC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16:notes">
            <a:extLst>
              <a:ext uri="{FF2B5EF4-FFF2-40B4-BE49-F238E27FC236}">
                <a16:creationId xmlns:a16="http://schemas.microsoft.com/office/drawing/2014/main" id="{ED4119F4-3B39-204A-899B-6D5E18B3B7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6351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>
          <a:extLst>
            <a:ext uri="{FF2B5EF4-FFF2-40B4-BE49-F238E27FC236}">
              <a16:creationId xmlns:a16="http://schemas.microsoft.com/office/drawing/2014/main" id="{F505E747-1BBE-CD70-886F-80B20E20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:notes">
            <a:extLst>
              <a:ext uri="{FF2B5EF4-FFF2-40B4-BE49-F238E27FC236}">
                <a16:creationId xmlns:a16="http://schemas.microsoft.com/office/drawing/2014/main" id="{3AF24F1B-F746-A9A6-8D1D-CE81F47D12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8:notes">
            <a:extLst>
              <a:ext uri="{FF2B5EF4-FFF2-40B4-BE49-F238E27FC236}">
                <a16:creationId xmlns:a16="http://schemas.microsoft.com/office/drawing/2014/main" id="{11954948-6AC4-CD5D-DA51-03DDE8DAB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138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62900" y="-3812039"/>
            <a:ext cx="26805775" cy="173163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 hasCustomPrompt="1"/>
          </p:nvPr>
        </p:nvSpPr>
        <p:spPr>
          <a:xfrm>
            <a:off x="5557839" y="423325"/>
            <a:ext cx="8986836" cy="2109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pPr marL="457200" marR="0" lvl="0" indent="-317500" algn="ctr" defTabSz="914400" rtl="0" eaLnBrk="1" fontAlgn="auto" latinLnBrk="0" hangingPunct="1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•"/>
              <a:tabLst/>
              <a:defRPr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Computer Society | Universidad San Francisco de Quito | eVolvLabs </a:t>
            </a:r>
            <a:endParaRPr lang="en-US" dirty="0">
              <a:effectLst/>
            </a:endParaRPr>
          </a:p>
          <a:p>
            <a:endParaRPr dirty="0"/>
          </a:p>
        </p:txBody>
      </p:sp>
      <p:grpSp>
        <p:nvGrpSpPr>
          <p:cNvPr id="23" name="Google Shape;23;p3"/>
          <p:cNvGrpSpPr/>
          <p:nvPr/>
        </p:nvGrpSpPr>
        <p:grpSpPr>
          <a:xfrm>
            <a:off x="12275536" y="7539400"/>
            <a:ext cx="1736080" cy="1736080"/>
            <a:chOff x="0" y="0"/>
            <a:chExt cx="2314773" cy="2314773"/>
          </a:xfrm>
        </p:grpSpPr>
        <p:grpSp>
          <p:nvGrpSpPr>
            <p:cNvPr id="24" name="Google Shape;24;p3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26" name="Google Shape;26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7" name="Google Shape;27;p3"/>
            <p:cNvCxnSpPr/>
            <p:nvPr/>
          </p:nvCxnSpPr>
          <p:spPr>
            <a:xfrm rot="10800000" flipH="1">
              <a:off x="542969" y="627870"/>
              <a:ext cx="1154100" cy="115410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3"/>
            <p:cNvCxnSpPr/>
            <p:nvPr/>
          </p:nvCxnSpPr>
          <p:spPr>
            <a:xfrm rot="10800000">
              <a:off x="1711877" y="539088"/>
              <a:ext cx="0" cy="89070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884889" y="602896"/>
              <a:ext cx="890700" cy="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028700" y="7212889"/>
            <a:ext cx="11183100" cy="165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" name="Google Shape;146;p9">
            <a:extLst>
              <a:ext uri="{FF2B5EF4-FFF2-40B4-BE49-F238E27FC236}">
                <a16:creationId xmlns:a16="http://schemas.microsoft.com/office/drawing/2014/main" id="{43AA8FAB-D38D-D7D3-D0FD-073D22E90BFA}"/>
              </a:ext>
            </a:extLst>
          </p:cNvPr>
          <p:cNvGrpSpPr/>
          <p:nvPr userDrawn="1"/>
        </p:nvGrpSpPr>
        <p:grpSpPr>
          <a:xfrm>
            <a:off x="460868" y="272234"/>
            <a:ext cx="2536976" cy="508704"/>
            <a:chOff x="0" y="0"/>
            <a:chExt cx="398613" cy="85850"/>
          </a:xfrm>
        </p:grpSpPr>
        <p:sp>
          <p:nvSpPr>
            <p:cNvPr id="3" name="Google Shape;147;p9">
              <a:extLst>
                <a:ext uri="{FF2B5EF4-FFF2-40B4-BE49-F238E27FC236}">
                  <a16:creationId xmlns:a16="http://schemas.microsoft.com/office/drawing/2014/main" id="{64859669-66D6-6213-77E7-4473DF4C0F08}"/>
                </a:ext>
              </a:extLst>
            </p:cNvPr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4" name="Google Shape;148;p9">
              <a:extLst>
                <a:ext uri="{FF2B5EF4-FFF2-40B4-BE49-F238E27FC236}">
                  <a16:creationId xmlns:a16="http://schemas.microsoft.com/office/drawing/2014/main" id="{F1C8A02A-393B-F8E0-1C9F-F350AE81949F}"/>
                </a:ext>
              </a:extLst>
            </p:cNvPr>
            <p:cNvSpPr txBox="1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51;p9">
            <a:extLst>
              <a:ext uri="{FF2B5EF4-FFF2-40B4-BE49-F238E27FC236}">
                <a16:creationId xmlns:a16="http://schemas.microsoft.com/office/drawing/2014/main" id="{16DE1265-6084-0624-D501-5A4F41D9017A}"/>
              </a:ext>
            </a:extLst>
          </p:cNvPr>
          <p:cNvSpPr txBox="1"/>
          <p:nvPr userDrawn="1"/>
        </p:nvSpPr>
        <p:spPr>
          <a:xfrm>
            <a:off x="810394" y="418844"/>
            <a:ext cx="18379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Computer Society</a:t>
            </a:r>
            <a:endParaRPr dirty="0">
              <a:latin typeface="Abad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 dirty="0"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3"/>
          </p:nvPr>
        </p:nvSpPr>
        <p:spPr>
          <a:xfrm>
            <a:off x="1034150" y="1143000"/>
            <a:ext cx="10994700" cy="113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36" name="Google Shape;36;p4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37" name="Google Shape;37;p4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body" idx="4"/>
          </p:nvPr>
        </p:nvSpPr>
        <p:spPr>
          <a:xfrm>
            <a:off x="1039100" y="29094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5"/>
          </p:nvPr>
        </p:nvSpPr>
        <p:spPr>
          <a:xfrm>
            <a:off x="1039100" y="33963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6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1" name="Google Shape;4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31150" y="2677050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075" y="4362500"/>
            <a:ext cx="2728225" cy="13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1150" y="6048047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1157" y="7733525"/>
            <a:ext cx="2728218" cy="134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4"/>
          <p:cNvCxnSpPr/>
          <p:nvPr/>
        </p:nvCxnSpPr>
        <p:spPr>
          <a:xfrm>
            <a:off x="1028700" y="2506857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4"/>
          <p:cNvCxnSpPr/>
          <p:nvPr/>
        </p:nvCxnSpPr>
        <p:spPr>
          <a:xfrm>
            <a:off x="1028700" y="4192337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4"/>
          <p:cNvCxnSpPr/>
          <p:nvPr/>
        </p:nvCxnSpPr>
        <p:spPr>
          <a:xfrm>
            <a:off x="1028700" y="5877816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4"/>
          <p:cNvCxnSpPr/>
          <p:nvPr/>
        </p:nvCxnSpPr>
        <p:spPr>
          <a:xfrm>
            <a:off x="1028700" y="7563296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4"/>
          <p:cNvCxnSpPr/>
          <p:nvPr/>
        </p:nvCxnSpPr>
        <p:spPr>
          <a:xfrm>
            <a:off x="1028700" y="9248775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" name="Google Shape;50;p4"/>
          <p:cNvGrpSpPr/>
          <p:nvPr/>
        </p:nvGrpSpPr>
        <p:grpSpPr>
          <a:xfrm rot="2700000">
            <a:off x="6693590" y="2846056"/>
            <a:ext cx="1007002" cy="1007002"/>
            <a:chOff x="0" y="19"/>
            <a:chExt cx="1342746" cy="1342746"/>
          </a:xfrm>
        </p:grpSpPr>
        <p:grpSp>
          <p:nvGrpSpPr>
            <p:cNvPr id="51" name="Google Shape;51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53" name="Google Shape;53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4" name="Google Shape;54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7" name="Google Shape;57;p4"/>
          <p:cNvGrpSpPr/>
          <p:nvPr/>
        </p:nvGrpSpPr>
        <p:grpSpPr>
          <a:xfrm rot="2700000">
            <a:off x="6693590" y="4534254"/>
            <a:ext cx="1007002" cy="1007002"/>
            <a:chOff x="0" y="19"/>
            <a:chExt cx="1342746" cy="1342746"/>
          </a:xfrm>
        </p:grpSpPr>
        <p:grpSp>
          <p:nvGrpSpPr>
            <p:cNvPr id="58" name="Google Shape;58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1" name="Google Shape;61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4" name="Google Shape;64;p4"/>
          <p:cNvGrpSpPr/>
          <p:nvPr/>
        </p:nvGrpSpPr>
        <p:grpSpPr>
          <a:xfrm rot="2700000">
            <a:off x="6693590" y="6219734"/>
            <a:ext cx="1007002" cy="1007002"/>
            <a:chOff x="0" y="19"/>
            <a:chExt cx="1342746" cy="1342746"/>
          </a:xfrm>
        </p:grpSpPr>
        <p:grpSp>
          <p:nvGrpSpPr>
            <p:cNvPr id="65" name="Google Shape;65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67" name="Google Shape;67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" name="Google Shape;68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1" name="Google Shape;71;p4"/>
          <p:cNvGrpSpPr/>
          <p:nvPr/>
        </p:nvGrpSpPr>
        <p:grpSpPr>
          <a:xfrm rot="2700000">
            <a:off x="6693590" y="7907932"/>
            <a:ext cx="1007002" cy="1007002"/>
            <a:chOff x="0" y="19"/>
            <a:chExt cx="1342746" cy="1342746"/>
          </a:xfrm>
        </p:grpSpPr>
        <p:grpSp>
          <p:nvGrpSpPr>
            <p:cNvPr id="72" name="Google Shape;72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74" name="Google Shape;7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5" name="Google Shape;75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8" name="Google Shape;78;p4"/>
          <p:cNvSpPr txBox="1">
            <a:spLocks noGrp="1"/>
          </p:cNvSpPr>
          <p:nvPr>
            <p:ph type="body" idx="7"/>
          </p:nvPr>
        </p:nvSpPr>
        <p:spPr>
          <a:xfrm>
            <a:off x="1039100" y="455448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8"/>
          </p:nvPr>
        </p:nvSpPr>
        <p:spPr>
          <a:xfrm>
            <a:off x="1039100" y="504138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9"/>
          </p:nvPr>
        </p:nvSpPr>
        <p:spPr>
          <a:xfrm>
            <a:off x="1039100" y="62336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3"/>
          </p:nvPr>
        </p:nvSpPr>
        <p:spPr>
          <a:xfrm>
            <a:off x="1039100" y="67205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4"/>
          </p:nvPr>
        </p:nvSpPr>
        <p:spPr>
          <a:xfrm>
            <a:off x="1039100" y="791913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body" idx="15"/>
          </p:nvPr>
        </p:nvSpPr>
        <p:spPr>
          <a:xfrm>
            <a:off x="1039100" y="840603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e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1039100" y="4085275"/>
            <a:ext cx="7412400" cy="40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1034150" y="2064850"/>
            <a:ext cx="7488300" cy="113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2326" y="402"/>
            <a:ext cx="9529250" cy="143288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"/>
          <p:cNvSpPr txBox="1">
            <a:spLocks noGrp="1"/>
          </p:cNvSpPr>
          <p:nvPr>
            <p:ph type="body" idx="3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4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grpSp>
        <p:nvGrpSpPr>
          <p:cNvPr id="90" name="Google Shape;90;p5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91" name="Google Shape;91;p5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92" name="Google Shape;92;p5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5"/>
          <p:cNvSpPr>
            <a:spLocks noGrp="1"/>
          </p:cNvSpPr>
          <p:nvPr>
            <p:ph type="pic" idx="5"/>
          </p:nvPr>
        </p:nvSpPr>
        <p:spPr>
          <a:xfrm>
            <a:off x="8758800" y="1031400"/>
            <a:ext cx="9529200" cy="92556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5"/>
          <p:cNvSpPr txBox="1">
            <a:spLocks noGrp="1"/>
          </p:cNvSpPr>
          <p:nvPr>
            <p:ph type="body" idx="6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hree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1950" y="-2784250"/>
            <a:ext cx="19227899" cy="7379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7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119" name="Google Shape;119;p7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120" name="Google Shape;120;p7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2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3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24" name="Google Shape;124;p7"/>
          <p:cNvSpPr>
            <a:spLocks noGrp="1"/>
          </p:cNvSpPr>
          <p:nvPr>
            <p:ph type="pic" idx="4"/>
          </p:nvPr>
        </p:nvSpPr>
        <p:spPr>
          <a:xfrm>
            <a:off x="1028700" y="2948950"/>
            <a:ext cx="8711400" cy="62604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7"/>
          <p:cNvSpPr txBox="1">
            <a:spLocks noGrp="1"/>
          </p:cNvSpPr>
          <p:nvPr>
            <p:ph type="body" idx="5"/>
          </p:nvPr>
        </p:nvSpPr>
        <p:spPr>
          <a:xfrm>
            <a:off x="10535975" y="2948950"/>
            <a:ext cx="6723300" cy="6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6"/>
          </p:nvPr>
        </p:nvSpPr>
        <p:spPr>
          <a:xfrm>
            <a:off x="1028700" y="1147775"/>
            <a:ext cx="8711400" cy="113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05718" y="-371150"/>
            <a:ext cx="28899436" cy="122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8"/>
          <p:cNvSpPr txBox="1">
            <a:spLocks noGrp="1"/>
          </p:cNvSpPr>
          <p:nvPr>
            <p:ph type="body" idx="1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8"/>
          <p:cNvSpPr txBox="1">
            <a:spLocks noGrp="1"/>
          </p:cNvSpPr>
          <p:nvPr>
            <p:ph type="body" idx="2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subTitle" idx="3"/>
          </p:nvPr>
        </p:nvSpPr>
        <p:spPr>
          <a:xfrm>
            <a:off x="1028700" y="7216000"/>
            <a:ext cx="5018400" cy="20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body" idx="4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36" name="Google Shape;136;p8"/>
          <p:cNvSpPr>
            <a:spLocks noGrp="1"/>
          </p:cNvSpPr>
          <p:nvPr>
            <p:ph type="pic" idx="5"/>
          </p:nvPr>
        </p:nvSpPr>
        <p:spPr>
          <a:xfrm>
            <a:off x="1029725" y="1029725"/>
            <a:ext cx="5045700" cy="58179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7" name="Google Shape;137;p8"/>
          <p:cNvSpPr>
            <a:spLocks noGrp="1"/>
          </p:cNvSpPr>
          <p:nvPr>
            <p:ph type="pic" idx="6"/>
          </p:nvPr>
        </p:nvSpPr>
        <p:spPr>
          <a:xfrm>
            <a:off x="6900525" y="1022850"/>
            <a:ext cx="5408700" cy="37710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8" name="Google Shape;138;p8"/>
          <p:cNvSpPr>
            <a:spLocks noGrp="1"/>
          </p:cNvSpPr>
          <p:nvPr>
            <p:ph type="pic" idx="7"/>
          </p:nvPr>
        </p:nvSpPr>
        <p:spPr>
          <a:xfrm>
            <a:off x="6916675" y="5487350"/>
            <a:ext cx="5408700" cy="37710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9" name="Google Shape;139;p8"/>
          <p:cNvSpPr>
            <a:spLocks noGrp="1"/>
          </p:cNvSpPr>
          <p:nvPr>
            <p:ph type="pic" idx="8"/>
          </p:nvPr>
        </p:nvSpPr>
        <p:spPr>
          <a:xfrm>
            <a:off x="13166625" y="1047650"/>
            <a:ext cx="4092600" cy="82107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Inter"/>
              <a:buNone/>
              <a:defRPr sz="140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6858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nter"/>
              <a:buChar char="•"/>
              <a:defRPr sz="7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3180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Char char="–"/>
              <a:defRPr sz="32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619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•"/>
              <a:defRPr sz="21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–"/>
              <a:defRPr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slide" Target="slide85.xml"/><Relationship Id="rId4" Type="http://schemas.openxmlformats.org/officeDocument/2006/relationships/image" Target="../media/image3.png"/><Relationship Id="rId9" Type="http://schemas.openxmlformats.org/officeDocument/2006/relationships/slide" Target="slide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21.xm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xamples.javacodegeeks.com/" TargetMode="External"/><Relationship Id="rId5" Type="http://schemas.openxmlformats.org/officeDocument/2006/relationships/hyperlink" Target="https://docs.oracle.com/en/java/javase/21/docs/api/index.html" TargetMode="External"/><Relationship Id="rId4" Type="http://schemas.openxmlformats.org/officeDocument/2006/relationships/hyperlink" Target="https://www.baeldung.com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142" y="-3135857"/>
            <a:ext cx="20112927" cy="1863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4">
            <a:alphaModFix/>
          </a:blip>
          <a:srcRect l="28186"/>
          <a:stretch/>
        </p:blipFill>
        <p:spPr>
          <a:xfrm>
            <a:off x="-2" y="1028700"/>
            <a:ext cx="7999998" cy="82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 txBox="1"/>
          <p:nvPr/>
        </p:nvSpPr>
        <p:spPr>
          <a:xfrm>
            <a:off x="1028700" y="4255600"/>
            <a:ext cx="16230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Java Essentials</a:t>
            </a:r>
            <a:endParaRPr sz="12000" dirty="0">
              <a:latin typeface="Abadi" panose="020F0502020204030204" pitchFamily="34" charset="0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1234347" y="6001150"/>
            <a:ext cx="4922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IEEE Computer Society USFQ</a:t>
            </a:r>
            <a:endParaRPr dirty="0">
              <a:latin typeface="Abadi" panose="020F0502020204030204" pitchFamily="34" charset="0"/>
            </a:endParaRPr>
          </a:p>
        </p:txBody>
      </p:sp>
      <p:grpSp>
        <p:nvGrpSpPr>
          <p:cNvPr id="155" name="Google Shape;155;p9"/>
          <p:cNvGrpSpPr/>
          <p:nvPr/>
        </p:nvGrpSpPr>
        <p:grpSpPr>
          <a:xfrm rot="16200000">
            <a:off x="15800588" y="4383098"/>
            <a:ext cx="1592062" cy="1592062"/>
            <a:chOff x="0" y="0"/>
            <a:chExt cx="812800" cy="812800"/>
          </a:xfrm>
        </p:grpSpPr>
        <p:sp>
          <p:nvSpPr>
            <p:cNvPr id="156" name="Google Shape;156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157" name="Google Shape;157;p9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250" tIns="30250" rIns="30250" bIns="302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1" name="Google Shape;161;p9"/>
          <p:cNvCxnSpPr>
            <a:cxnSpLocks/>
            <a:stCxn id="150" idx="3"/>
          </p:cNvCxnSpPr>
          <p:nvPr/>
        </p:nvCxnSpPr>
        <p:spPr>
          <a:xfrm flipV="1">
            <a:off x="6156972" y="6184042"/>
            <a:ext cx="11102328" cy="1774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50;p9">
            <a:extLst>
              <a:ext uri="{FF2B5EF4-FFF2-40B4-BE49-F238E27FC236}">
                <a16:creationId xmlns:a16="http://schemas.microsoft.com/office/drawing/2014/main" id="{FE00766A-9F2C-101E-CA6A-4E016F0150B1}"/>
              </a:ext>
            </a:extLst>
          </p:cNvPr>
          <p:cNvSpPr txBox="1"/>
          <p:nvPr/>
        </p:nvSpPr>
        <p:spPr>
          <a:xfrm>
            <a:off x="1234348" y="6453931"/>
            <a:ext cx="29029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Santiago Arellano</a:t>
            </a:r>
            <a:endParaRPr dirty="0">
              <a:latin typeface="Abadi" panose="020F0502020204030204" pitchFamily="34" charset="0"/>
            </a:endParaRPr>
          </a:p>
        </p:txBody>
      </p:sp>
      <p:cxnSp>
        <p:nvCxnSpPr>
          <p:cNvPr id="8" name="Google Shape;161;p9">
            <a:extLst>
              <a:ext uri="{FF2B5EF4-FFF2-40B4-BE49-F238E27FC236}">
                <a16:creationId xmlns:a16="http://schemas.microsoft.com/office/drawing/2014/main" id="{FA996041-97E4-5477-74AE-B3FADD00EBE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137285" y="6636823"/>
            <a:ext cx="13122015" cy="1774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F4284C-756D-D7F8-56B8-1290F9171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2566" y="4594307"/>
            <a:ext cx="1169644" cy="11696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5117" y="-32049"/>
            <a:ext cx="9529250" cy="143288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2"/>
          <p:cNvSpPr txBox="1"/>
          <p:nvPr/>
        </p:nvSpPr>
        <p:spPr>
          <a:xfrm>
            <a:off x="841484" y="4220170"/>
            <a:ext cx="6178748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Bienvenidos A Java</a:t>
            </a:r>
            <a:endParaRPr sz="7500" dirty="0">
              <a:latin typeface="Abadi" panose="020B0604020104020204" pitchFamily="34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F4E2E9F-2591-74E7-BDC4-407E9D49F7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300910"/>
              </p:ext>
            </p:extLst>
          </p:nvPr>
        </p:nvGraphicFramePr>
        <p:xfrm>
          <a:off x="7459025" y="1002082"/>
          <a:ext cx="10815502" cy="9275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AF46F28-B5D0-5333-9841-D09AB42BF660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2" name="Google Shape;220;p10">
              <a:extLst>
                <a:ext uri="{FF2B5EF4-FFF2-40B4-BE49-F238E27FC236}">
                  <a16:creationId xmlns:a16="http://schemas.microsoft.com/office/drawing/2014/main" id="{1D288A6D-3828-32A0-AAEB-DBD8D45D816E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0D747E4-CFE5-7E1E-7301-840752517340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5" name="Google Shape;146;p9">
                <a:extLst>
                  <a:ext uri="{FF2B5EF4-FFF2-40B4-BE49-F238E27FC236}">
                    <a16:creationId xmlns:a16="http://schemas.microsoft.com/office/drawing/2014/main" id="{C2EB46F2-C14A-5A03-3E70-BCA02464ADD3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17" name="Google Shape;147;p9">
                  <a:extLst>
                    <a:ext uri="{FF2B5EF4-FFF2-40B4-BE49-F238E27FC236}">
                      <a16:creationId xmlns:a16="http://schemas.microsoft.com/office/drawing/2014/main" id="{715580CD-DCD1-9958-58BF-58B7B112425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8" name="Google Shape;148;p9">
                  <a:extLst>
                    <a:ext uri="{FF2B5EF4-FFF2-40B4-BE49-F238E27FC236}">
                      <a16:creationId xmlns:a16="http://schemas.microsoft.com/office/drawing/2014/main" id="{411BAC67-88E7-B0D8-BD58-14D4022980FF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" name="Google Shape;151;p9">
                <a:extLst>
                  <a:ext uri="{FF2B5EF4-FFF2-40B4-BE49-F238E27FC236}">
                    <a16:creationId xmlns:a16="http://schemas.microsoft.com/office/drawing/2014/main" id="{42665CB5-C89D-878D-D0A5-93F63D86F822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4" name="Google Shape;153;p9">
              <a:extLst>
                <a:ext uri="{FF2B5EF4-FFF2-40B4-BE49-F238E27FC236}">
                  <a16:creationId xmlns:a16="http://schemas.microsoft.com/office/drawing/2014/main" id="{1CF2A87C-7DDB-2D1D-B25D-0D2C54556026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5BD6213A-8179-2389-3ACC-9EF905DAB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3">
            <a:extLst>
              <a:ext uri="{FF2B5EF4-FFF2-40B4-BE49-F238E27FC236}">
                <a16:creationId xmlns:a16="http://schemas.microsoft.com/office/drawing/2014/main" id="{10DBEC3E-3B13-1571-42E6-5785AAAC1CE2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3737" y="3030325"/>
            <a:ext cx="18805647" cy="113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3">
            <a:extLst>
              <a:ext uri="{FF2B5EF4-FFF2-40B4-BE49-F238E27FC236}">
                <a16:creationId xmlns:a16="http://schemas.microsoft.com/office/drawing/2014/main" id="{4F582E02-2924-2B11-B0B1-805261A4D344}"/>
              </a:ext>
            </a:extLst>
          </p:cNvPr>
          <p:cNvSpPr txBox="1"/>
          <p:nvPr/>
        </p:nvSpPr>
        <p:spPr>
          <a:xfrm>
            <a:off x="1028700" y="7979928"/>
            <a:ext cx="83106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Java Lang 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Basics</a:t>
            </a: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3AC261-BFDA-80DE-A04B-BBB9C12FF3B9}"/>
              </a:ext>
            </a:extLst>
          </p:cNvPr>
          <p:cNvGrpSpPr/>
          <p:nvPr/>
        </p:nvGrpSpPr>
        <p:grpSpPr>
          <a:xfrm>
            <a:off x="744746" y="1152074"/>
            <a:ext cx="5182751" cy="4089810"/>
            <a:chOff x="5956605" y="1016437"/>
            <a:chExt cx="5182751" cy="4089810"/>
          </a:xfrm>
        </p:grpSpPr>
        <p:grpSp>
          <p:nvGrpSpPr>
            <p:cNvPr id="266" name="Google Shape;266;p13">
              <a:extLst>
                <a:ext uri="{FF2B5EF4-FFF2-40B4-BE49-F238E27FC236}">
                  <a16:creationId xmlns:a16="http://schemas.microsoft.com/office/drawing/2014/main" id="{86205FE7-3A9E-7E50-D678-DDF9911F9580}"/>
                </a:ext>
              </a:extLst>
            </p:cNvPr>
            <p:cNvGrpSpPr/>
            <p:nvPr/>
          </p:nvGrpSpPr>
          <p:grpSpPr>
            <a:xfrm>
              <a:off x="5956605" y="1016437"/>
              <a:ext cx="5182751" cy="4089810"/>
              <a:chOff x="0" y="-47625"/>
              <a:chExt cx="918941" cy="725154"/>
            </a:xfrm>
          </p:grpSpPr>
          <p:sp>
            <p:nvSpPr>
              <p:cNvPr id="267" name="Google Shape;267;p13">
                <a:extLst>
                  <a:ext uri="{FF2B5EF4-FFF2-40B4-BE49-F238E27FC236}">
                    <a16:creationId xmlns:a16="http://schemas.microsoft.com/office/drawing/2014/main" id="{9E52212A-F99E-9E70-9C63-7FC3CDC8230D}"/>
                  </a:ext>
                </a:extLst>
              </p:cNvPr>
              <p:cNvSpPr/>
              <p:nvPr/>
            </p:nvSpPr>
            <p:spPr>
              <a:xfrm>
                <a:off x="0" y="0"/>
                <a:ext cx="918941" cy="677529"/>
              </a:xfrm>
              <a:custGeom>
                <a:avLst/>
                <a:gdLst/>
                <a:ahLst/>
                <a:cxnLst/>
                <a:rect l="l" t="t" r="r" b="b"/>
                <a:pathLst>
                  <a:path w="918941" h="677529" extrusionOk="0">
                    <a:moveTo>
                      <a:pt x="76183" y="0"/>
                    </a:moveTo>
                    <a:lnTo>
                      <a:pt x="842758" y="0"/>
                    </a:lnTo>
                    <a:cubicBezTo>
                      <a:pt x="884833" y="0"/>
                      <a:pt x="918941" y="34108"/>
                      <a:pt x="918941" y="76183"/>
                    </a:cubicBezTo>
                    <a:lnTo>
                      <a:pt x="918941" y="601346"/>
                    </a:lnTo>
                    <a:cubicBezTo>
                      <a:pt x="918941" y="643421"/>
                      <a:pt x="884833" y="677529"/>
                      <a:pt x="842758" y="677529"/>
                    </a:cubicBezTo>
                    <a:lnTo>
                      <a:pt x="76183" y="677529"/>
                    </a:lnTo>
                    <a:cubicBezTo>
                      <a:pt x="34108" y="677529"/>
                      <a:pt x="0" y="643421"/>
                      <a:pt x="0" y="601346"/>
                    </a:cubicBezTo>
                    <a:lnTo>
                      <a:pt x="0" y="76183"/>
                    </a:lnTo>
                    <a:cubicBezTo>
                      <a:pt x="0" y="34108"/>
                      <a:pt x="34108" y="0"/>
                      <a:pt x="761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68" name="Google Shape;268;p13">
                <a:extLst>
                  <a:ext uri="{FF2B5EF4-FFF2-40B4-BE49-F238E27FC236}">
                    <a16:creationId xmlns:a16="http://schemas.microsoft.com/office/drawing/2014/main" id="{C9A1F659-A1A6-C718-20F0-E9F7184C2D0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8941" cy="725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2" name="Google Shape;272;p13">
              <a:extLst>
                <a:ext uri="{FF2B5EF4-FFF2-40B4-BE49-F238E27FC236}">
                  <a16:creationId xmlns:a16="http://schemas.microsoft.com/office/drawing/2014/main" id="{D7D7D508-2BF8-7E60-F5AD-91AF634580F5}"/>
                </a:ext>
              </a:extLst>
            </p:cNvPr>
            <p:cNvSpPr txBox="1"/>
            <p:nvPr/>
          </p:nvSpPr>
          <p:spPr>
            <a:xfrm>
              <a:off x="6255918" y="1605453"/>
              <a:ext cx="4584125" cy="640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Modulos y Packages </a:t>
              </a:r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273" name="Google Shape;273;p13">
              <a:extLst>
                <a:ext uri="{FF2B5EF4-FFF2-40B4-BE49-F238E27FC236}">
                  <a16:creationId xmlns:a16="http://schemas.microsoft.com/office/drawing/2014/main" id="{A7670BD1-4D4D-17B5-0A89-06C25C1A145C}"/>
                </a:ext>
              </a:extLst>
            </p:cNvPr>
            <p:cNvSpPr txBox="1"/>
            <p:nvPr/>
          </p:nvSpPr>
          <p:spPr>
            <a:xfrm>
              <a:off x="6255918" y="2373686"/>
              <a:ext cx="4584000" cy="2477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Paquetes de Paquetes,</a:t>
              </a:r>
            </a:p>
            <a:p>
              <a:pPr marL="342900" lvl="2" indent="-34290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Aislamiento de Código, dependencias y recursos</a:t>
              </a:r>
            </a:p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Grupos de Clases, Interfaces, y sub-paquetes relacionados</a:t>
              </a:r>
            </a:p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Control de acceso y visibilidad</a:t>
              </a:r>
            </a:p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s-EC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BDD93D-0B07-578C-319A-B60659636F04}"/>
              </a:ext>
            </a:extLst>
          </p:cNvPr>
          <p:cNvGrpSpPr/>
          <p:nvPr/>
        </p:nvGrpSpPr>
        <p:grpSpPr>
          <a:xfrm>
            <a:off x="12106894" y="5734334"/>
            <a:ext cx="5182751" cy="3821209"/>
            <a:chOff x="12076549" y="5437091"/>
            <a:chExt cx="5182751" cy="3821209"/>
          </a:xfrm>
        </p:grpSpPr>
        <p:sp>
          <p:nvSpPr>
            <p:cNvPr id="27" name="Google Shape;264;p13">
              <a:extLst>
                <a:ext uri="{FF2B5EF4-FFF2-40B4-BE49-F238E27FC236}">
                  <a16:creationId xmlns:a16="http://schemas.microsoft.com/office/drawing/2014/main" id="{3381E2BE-ABEC-6E73-CE1B-9B1670B7CD6E}"/>
                </a:ext>
              </a:extLst>
            </p:cNvPr>
            <p:cNvSpPr/>
            <p:nvPr/>
          </p:nvSpPr>
          <p:spPr>
            <a:xfrm>
              <a:off x="12076549" y="5437091"/>
              <a:ext cx="5182751" cy="3821209"/>
            </a:xfrm>
            <a:custGeom>
              <a:avLst/>
              <a:gdLst/>
              <a:ahLst/>
              <a:cxnLst/>
              <a:rect l="l" t="t" r="r" b="b"/>
              <a:pathLst>
                <a:path w="918941" h="677529" extrusionOk="0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71" name="Google Shape;271;p13">
              <a:extLst>
                <a:ext uri="{FF2B5EF4-FFF2-40B4-BE49-F238E27FC236}">
                  <a16:creationId xmlns:a16="http://schemas.microsoft.com/office/drawing/2014/main" id="{D19F15D2-DF0E-4B04-4527-36C5AD866BEB}"/>
                </a:ext>
              </a:extLst>
            </p:cNvPr>
            <p:cNvSpPr txBox="1"/>
            <p:nvPr/>
          </p:nvSpPr>
          <p:spPr>
            <a:xfrm>
              <a:off x="12406270" y="5706552"/>
              <a:ext cx="4584125" cy="640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Verbose Exceptions</a:t>
              </a:r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275" name="Google Shape;275;p13">
              <a:extLst>
                <a:ext uri="{FF2B5EF4-FFF2-40B4-BE49-F238E27FC236}">
                  <a16:creationId xmlns:a16="http://schemas.microsoft.com/office/drawing/2014/main" id="{19005048-D506-F846-047C-379D7410C923}"/>
                </a:ext>
              </a:extLst>
            </p:cNvPr>
            <p:cNvSpPr txBox="1"/>
            <p:nvPr/>
          </p:nvSpPr>
          <p:spPr>
            <a:xfrm>
              <a:off x="12371910" y="6541656"/>
              <a:ext cx="4584000" cy="1858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marR="0" lvl="1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Mensajes de error largos pero jerárquicos</a:t>
              </a:r>
            </a:p>
            <a:p>
              <a:pPr marL="342900" marR="0" lvl="1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100" i="1" u="sng" dirty="0" err="1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Checked</a:t>
              </a:r>
              <a:r>
                <a:rPr lang="es-MX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 y </a:t>
              </a:r>
              <a:r>
                <a:rPr lang="es-MX" sz="2100" i="1" u="sng" dirty="0" err="1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Unchecked</a:t>
              </a:r>
              <a:r>
                <a:rPr lang="es-MX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 exceptions</a:t>
              </a:r>
            </a:p>
            <a:p>
              <a:pPr marL="342900" marR="0" lvl="1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Jerarquía de excepciones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C79C1E-CBE9-FAB7-CB71-32DBFB915BAF}"/>
              </a:ext>
            </a:extLst>
          </p:cNvPr>
          <p:cNvGrpSpPr/>
          <p:nvPr/>
        </p:nvGrpSpPr>
        <p:grpSpPr>
          <a:xfrm>
            <a:off x="6410647" y="1152074"/>
            <a:ext cx="5182751" cy="4089810"/>
            <a:chOff x="5956605" y="1016437"/>
            <a:chExt cx="5182751" cy="4089810"/>
          </a:xfrm>
        </p:grpSpPr>
        <p:grpSp>
          <p:nvGrpSpPr>
            <p:cNvPr id="12" name="Google Shape;266;p13">
              <a:extLst>
                <a:ext uri="{FF2B5EF4-FFF2-40B4-BE49-F238E27FC236}">
                  <a16:creationId xmlns:a16="http://schemas.microsoft.com/office/drawing/2014/main" id="{5153E28F-C477-D092-20A3-A80277D6090D}"/>
                </a:ext>
              </a:extLst>
            </p:cNvPr>
            <p:cNvGrpSpPr/>
            <p:nvPr/>
          </p:nvGrpSpPr>
          <p:grpSpPr>
            <a:xfrm>
              <a:off x="5956605" y="1016437"/>
              <a:ext cx="5182751" cy="4089810"/>
              <a:chOff x="0" y="-47625"/>
              <a:chExt cx="918941" cy="725154"/>
            </a:xfrm>
          </p:grpSpPr>
          <p:sp>
            <p:nvSpPr>
              <p:cNvPr id="15" name="Google Shape;267;p13">
                <a:extLst>
                  <a:ext uri="{FF2B5EF4-FFF2-40B4-BE49-F238E27FC236}">
                    <a16:creationId xmlns:a16="http://schemas.microsoft.com/office/drawing/2014/main" id="{002A9144-65CE-5A06-3815-5C33D1516472}"/>
                  </a:ext>
                </a:extLst>
              </p:cNvPr>
              <p:cNvSpPr/>
              <p:nvPr/>
            </p:nvSpPr>
            <p:spPr>
              <a:xfrm>
                <a:off x="0" y="0"/>
                <a:ext cx="918941" cy="677529"/>
              </a:xfrm>
              <a:custGeom>
                <a:avLst/>
                <a:gdLst/>
                <a:ahLst/>
                <a:cxnLst/>
                <a:rect l="l" t="t" r="r" b="b"/>
                <a:pathLst>
                  <a:path w="918941" h="677529" extrusionOk="0">
                    <a:moveTo>
                      <a:pt x="76183" y="0"/>
                    </a:moveTo>
                    <a:lnTo>
                      <a:pt x="842758" y="0"/>
                    </a:lnTo>
                    <a:cubicBezTo>
                      <a:pt x="884833" y="0"/>
                      <a:pt x="918941" y="34108"/>
                      <a:pt x="918941" y="76183"/>
                    </a:cubicBezTo>
                    <a:lnTo>
                      <a:pt x="918941" y="601346"/>
                    </a:lnTo>
                    <a:cubicBezTo>
                      <a:pt x="918941" y="643421"/>
                      <a:pt x="884833" y="677529"/>
                      <a:pt x="842758" y="677529"/>
                    </a:cubicBezTo>
                    <a:lnTo>
                      <a:pt x="76183" y="677529"/>
                    </a:lnTo>
                    <a:cubicBezTo>
                      <a:pt x="34108" y="677529"/>
                      <a:pt x="0" y="643421"/>
                      <a:pt x="0" y="601346"/>
                    </a:cubicBezTo>
                    <a:lnTo>
                      <a:pt x="0" y="76183"/>
                    </a:lnTo>
                    <a:cubicBezTo>
                      <a:pt x="0" y="34108"/>
                      <a:pt x="34108" y="0"/>
                      <a:pt x="761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6" name="Google Shape;268;p13">
                <a:extLst>
                  <a:ext uri="{FF2B5EF4-FFF2-40B4-BE49-F238E27FC236}">
                    <a16:creationId xmlns:a16="http://schemas.microsoft.com/office/drawing/2014/main" id="{116C6C51-851B-BB10-2732-555B6C3FEA5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8941" cy="725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" name="Google Shape;272;p13">
              <a:extLst>
                <a:ext uri="{FF2B5EF4-FFF2-40B4-BE49-F238E27FC236}">
                  <a16:creationId xmlns:a16="http://schemas.microsoft.com/office/drawing/2014/main" id="{CAC5AA4E-0CD0-1F0A-4821-4E6DAD94FE67}"/>
                </a:ext>
              </a:extLst>
            </p:cNvPr>
            <p:cNvSpPr txBox="1"/>
            <p:nvPr/>
          </p:nvSpPr>
          <p:spPr>
            <a:xfrm>
              <a:off x="6255918" y="1569033"/>
              <a:ext cx="4584125" cy="1280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Everything-as-an-Object</a:t>
              </a:r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4" name="Google Shape;273;p13">
              <a:extLst>
                <a:ext uri="{FF2B5EF4-FFF2-40B4-BE49-F238E27FC236}">
                  <a16:creationId xmlns:a16="http://schemas.microsoft.com/office/drawing/2014/main" id="{E44A3D04-6F0B-A32D-24BC-EDC704D36CE5}"/>
                </a:ext>
              </a:extLst>
            </p:cNvPr>
            <p:cNvSpPr txBox="1"/>
            <p:nvPr/>
          </p:nvSpPr>
          <p:spPr>
            <a:xfrm>
              <a:off x="6286326" y="2915311"/>
              <a:ext cx="4584000" cy="1858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Todo en Java es un Objecto</a:t>
              </a:r>
            </a:p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Herencia de métodos claves</a:t>
              </a:r>
            </a:p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API </a:t>
              </a:r>
              <a:r>
                <a:rPr lang="es-MX" sz="21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estándar</a:t>
              </a:r>
            </a:p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1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Importante de implementar en clases del usuario</a:t>
              </a:r>
              <a:endParaRPr lang="es-EC" sz="21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F41393-7E63-6511-41C2-8733F08BDB1A}"/>
              </a:ext>
            </a:extLst>
          </p:cNvPr>
          <p:cNvGrpSpPr/>
          <p:nvPr/>
        </p:nvGrpSpPr>
        <p:grpSpPr>
          <a:xfrm>
            <a:off x="12076549" y="1152074"/>
            <a:ext cx="5182751" cy="4089810"/>
            <a:chOff x="5956605" y="1016437"/>
            <a:chExt cx="5182751" cy="4089810"/>
          </a:xfrm>
        </p:grpSpPr>
        <p:grpSp>
          <p:nvGrpSpPr>
            <p:cNvPr id="18" name="Google Shape;266;p13">
              <a:extLst>
                <a:ext uri="{FF2B5EF4-FFF2-40B4-BE49-F238E27FC236}">
                  <a16:creationId xmlns:a16="http://schemas.microsoft.com/office/drawing/2014/main" id="{04CCCF51-34E4-57C7-83A7-EA36FA09CCDB}"/>
                </a:ext>
              </a:extLst>
            </p:cNvPr>
            <p:cNvGrpSpPr/>
            <p:nvPr/>
          </p:nvGrpSpPr>
          <p:grpSpPr>
            <a:xfrm>
              <a:off x="5956605" y="1016437"/>
              <a:ext cx="5182751" cy="4089810"/>
              <a:chOff x="0" y="-47625"/>
              <a:chExt cx="918941" cy="725154"/>
            </a:xfrm>
          </p:grpSpPr>
          <p:sp>
            <p:nvSpPr>
              <p:cNvPr id="21" name="Google Shape;267;p13">
                <a:extLst>
                  <a:ext uri="{FF2B5EF4-FFF2-40B4-BE49-F238E27FC236}">
                    <a16:creationId xmlns:a16="http://schemas.microsoft.com/office/drawing/2014/main" id="{CD177236-A90B-130C-DBD8-4A02796CA21C}"/>
                  </a:ext>
                </a:extLst>
              </p:cNvPr>
              <p:cNvSpPr/>
              <p:nvPr/>
            </p:nvSpPr>
            <p:spPr>
              <a:xfrm>
                <a:off x="0" y="0"/>
                <a:ext cx="918941" cy="677529"/>
              </a:xfrm>
              <a:custGeom>
                <a:avLst/>
                <a:gdLst/>
                <a:ahLst/>
                <a:cxnLst/>
                <a:rect l="l" t="t" r="r" b="b"/>
                <a:pathLst>
                  <a:path w="918941" h="677529" extrusionOk="0">
                    <a:moveTo>
                      <a:pt x="76183" y="0"/>
                    </a:moveTo>
                    <a:lnTo>
                      <a:pt x="842758" y="0"/>
                    </a:lnTo>
                    <a:cubicBezTo>
                      <a:pt x="884833" y="0"/>
                      <a:pt x="918941" y="34108"/>
                      <a:pt x="918941" y="76183"/>
                    </a:cubicBezTo>
                    <a:lnTo>
                      <a:pt x="918941" y="601346"/>
                    </a:lnTo>
                    <a:cubicBezTo>
                      <a:pt x="918941" y="643421"/>
                      <a:pt x="884833" y="677529"/>
                      <a:pt x="842758" y="677529"/>
                    </a:cubicBezTo>
                    <a:lnTo>
                      <a:pt x="76183" y="677529"/>
                    </a:lnTo>
                    <a:cubicBezTo>
                      <a:pt x="34108" y="677529"/>
                      <a:pt x="0" y="643421"/>
                      <a:pt x="0" y="601346"/>
                    </a:cubicBezTo>
                    <a:lnTo>
                      <a:pt x="0" y="76183"/>
                    </a:lnTo>
                    <a:cubicBezTo>
                      <a:pt x="0" y="34108"/>
                      <a:pt x="34108" y="0"/>
                      <a:pt x="761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2" name="Google Shape;268;p13">
                <a:extLst>
                  <a:ext uri="{FF2B5EF4-FFF2-40B4-BE49-F238E27FC236}">
                    <a16:creationId xmlns:a16="http://schemas.microsoft.com/office/drawing/2014/main" id="{B7A2D2B6-AC80-0A8C-C2F4-CC447358D8B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8941" cy="725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" name="Google Shape;272;p13">
              <a:extLst>
                <a:ext uri="{FF2B5EF4-FFF2-40B4-BE49-F238E27FC236}">
                  <a16:creationId xmlns:a16="http://schemas.microsoft.com/office/drawing/2014/main" id="{AAF81E16-FC56-4C03-A2E0-2E715E1B27E6}"/>
                </a:ext>
              </a:extLst>
            </p:cNvPr>
            <p:cNvSpPr txBox="1"/>
            <p:nvPr/>
          </p:nvSpPr>
          <p:spPr>
            <a:xfrm>
              <a:off x="6255918" y="1569033"/>
              <a:ext cx="4584125" cy="1280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Lenguaje Fuertemente Tipado</a:t>
              </a:r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20" name="Google Shape;273;p13">
              <a:extLst>
                <a:ext uri="{FF2B5EF4-FFF2-40B4-BE49-F238E27FC236}">
                  <a16:creationId xmlns:a16="http://schemas.microsoft.com/office/drawing/2014/main" id="{CF15A924-70CC-EEF0-810B-0F896475B5BC}"/>
                </a:ext>
              </a:extLst>
            </p:cNvPr>
            <p:cNvSpPr txBox="1"/>
            <p:nvPr/>
          </p:nvSpPr>
          <p:spPr>
            <a:xfrm>
              <a:off x="6286326" y="2915311"/>
              <a:ext cx="4584000" cy="1858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1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Compile-time type checking</a:t>
              </a:r>
            </a:p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1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No existen las conversiones implícitas*</a:t>
              </a:r>
            </a:p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1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Declaraciones de variables con tipo explicito*</a:t>
              </a:r>
              <a:endParaRPr lang="es-EC" sz="21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A5F9B0-D630-738E-9D9E-4C1D191C5F7A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24" name="Google Shape;220;p10">
              <a:extLst>
                <a:ext uri="{FF2B5EF4-FFF2-40B4-BE49-F238E27FC236}">
                  <a16:creationId xmlns:a16="http://schemas.microsoft.com/office/drawing/2014/main" id="{8130A959-D3CE-555D-B642-9BA9BA899ED4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28826E-C251-D033-BFA5-128FB66E3FF4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28" name="Google Shape;146;p9">
                <a:extLst>
                  <a:ext uri="{FF2B5EF4-FFF2-40B4-BE49-F238E27FC236}">
                    <a16:creationId xmlns:a16="http://schemas.microsoft.com/office/drawing/2014/main" id="{7E86B1B2-DC87-A7EC-8C5E-18130956FCC3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31" name="Google Shape;147;p9">
                  <a:extLst>
                    <a:ext uri="{FF2B5EF4-FFF2-40B4-BE49-F238E27FC236}">
                      <a16:creationId xmlns:a16="http://schemas.microsoft.com/office/drawing/2014/main" id="{C6CB804F-DFD9-5F21-2F0F-05B27ABB094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32" name="Google Shape;148;p9">
                  <a:extLst>
                    <a:ext uri="{FF2B5EF4-FFF2-40B4-BE49-F238E27FC236}">
                      <a16:creationId xmlns:a16="http://schemas.microsoft.com/office/drawing/2014/main" id="{51EC320F-A6D5-DA47-CEFE-96E92BE0EE48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" name="Google Shape;151;p9">
                <a:extLst>
                  <a:ext uri="{FF2B5EF4-FFF2-40B4-BE49-F238E27FC236}">
                    <a16:creationId xmlns:a16="http://schemas.microsoft.com/office/drawing/2014/main" id="{88CC6A54-17D9-C1DD-6C93-77E258A736EA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26" name="Google Shape;153;p9">
              <a:extLst>
                <a:ext uri="{FF2B5EF4-FFF2-40B4-BE49-F238E27FC236}">
                  <a16:creationId xmlns:a16="http://schemas.microsoft.com/office/drawing/2014/main" id="{75DDEFA1-95CC-E80C-B79F-2EF971CB7053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48B840-3987-D0D6-2B0C-FCE5DA50923B}"/>
              </a:ext>
            </a:extLst>
          </p:cNvPr>
          <p:cNvGrpSpPr/>
          <p:nvPr/>
        </p:nvGrpSpPr>
        <p:grpSpPr>
          <a:xfrm>
            <a:off x="6440992" y="5383017"/>
            <a:ext cx="5182751" cy="4162763"/>
            <a:chOff x="5956605" y="1016437"/>
            <a:chExt cx="5182751" cy="4162763"/>
          </a:xfrm>
        </p:grpSpPr>
        <p:grpSp>
          <p:nvGrpSpPr>
            <p:cNvPr id="4" name="Google Shape;266;p13">
              <a:extLst>
                <a:ext uri="{FF2B5EF4-FFF2-40B4-BE49-F238E27FC236}">
                  <a16:creationId xmlns:a16="http://schemas.microsoft.com/office/drawing/2014/main" id="{FBDE52D6-B29B-2F70-9414-23AB202BF6EA}"/>
                </a:ext>
              </a:extLst>
            </p:cNvPr>
            <p:cNvGrpSpPr/>
            <p:nvPr/>
          </p:nvGrpSpPr>
          <p:grpSpPr>
            <a:xfrm>
              <a:off x="5956605" y="1016437"/>
              <a:ext cx="5182751" cy="4089810"/>
              <a:chOff x="0" y="-47625"/>
              <a:chExt cx="918941" cy="725154"/>
            </a:xfrm>
          </p:grpSpPr>
          <p:sp>
            <p:nvSpPr>
              <p:cNvPr id="7" name="Google Shape;267;p13">
                <a:extLst>
                  <a:ext uri="{FF2B5EF4-FFF2-40B4-BE49-F238E27FC236}">
                    <a16:creationId xmlns:a16="http://schemas.microsoft.com/office/drawing/2014/main" id="{7D20C9BE-F31F-5C6F-DAAC-32D3C2ACA0DD}"/>
                  </a:ext>
                </a:extLst>
              </p:cNvPr>
              <p:cNvSpPr/>
              <p:nvPr/>
            </p:nvSpPr>
            <p:spPr>
              <a:xfrm>
                <a:off x="0" y="0"/>
                <a:ext cx="918941" cy="677529"/>
              </a:xfrm>
              <a:custGeom>
                <a:avLst/>
                <a:gdLst/>
                <a:ahLst/>
                <a:cxnLst/>
                <a:rect l="l" t="t" r="r" b="b"/>
                <a:pathLst>
                  <a:path w="918941" h="677529" extrusionOk="0">
                    <a:moveTo>
                      <a:pt x="76183" y="0"/>
                    </a:moveTo>
                    <a:lnTo>
                      <a:pt x="842758" y="0"/>
                    </a:lnTo>
                    <a:cubicBezTo>
                      <a:pt x="884833" y="0"/>
                      <a:pt x="918941" y="34108"/>
                      <a:pt x="918941" y="76183"/>
                    </a:cubicBezTo>
                    <a:lnTo>
                      <a:pt x="918941" y="601346"/>
                    </a:lnTo>
                    <a:cubicBezTo>
                      <a:pt x="918941" y="643421"/>
                      <a:pt x="884833" y="677529"/>
                      <a:pt x="842758" y="677529"/>
                    </a:cubicBezTo>
                    <a:lnTo>
                      <a:pt x="76183" y="677529"/>
                    </a:lnTo>
                    <a:cubicBezTo>
                      <a:pt x="34108" y="677529"/>
                      <a:pt x="0" y="643421"/>
                      <a:pt x="0" y="601346"/>
                    </a:cubicBezTo>
                    <a:lnTo>
                      <a:pt x="0" y="76183"/>
                    </a:lnTo>
                    <a:cubicBezTo>
                      <a:pt x="0" y="34108"/>
                      <a:pt x="34108" y="0"/>
                      <a:pt x="761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8" name="Google Shape;268;p13">
                <a:extLst>
                  <a:ext uri="{FF2B5EF4-FFF2-40B4-BE49-F238E27FC236}">
                    <a16:creationId xmlns:a16="http://schemas.microsoft.com/office/drawing/2014/main" id="{9072F0A0-96D3-F9FF-12C5-CF4F3144ECB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8941" cy="725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72;p13">
              <a:extLst>
                <a:ext uri="{FF2B5EF4-FFF2-40B4-BE49-F238E27FC236}">
                  <a16:creationId xmlns:a16="http://schemas.microsoft.com/office/drawing/2014/main" id="{61987D60-6899-0AF3-BCE2-1271FB218ED8}"/>
                </a:ext>
              </a:extLst>
            </p:cNvPr>
            <p:cNvSpPr txBox="1"/>
            <p:nvPr/>
          </p:nvSpPr>
          <p:spPr>
            <a:xfrm>
              <a:off x="6255917" y="1387098"/>
              <a:ext cx="4584125" cy="1280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Modificadores de Acceso </a:t>
              </a:r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6" name="Google Shape;273;p13">
              <a:extLst>
                <a:ext uri="{FF2B5EF4-FFF2-40B4-BE49-F238E27FC236}">
                  <a16:creationId xmlns:a16="http://schemas.microsoft.com/office/drawing/2014/main" id="{F4176711-9D93-3594-6234-42B0C7BEAD14}"/>
                </a:ext>
              </a:extLst>
            </p:cNvPr>
            <p:cNvSpPr txBox="1"/>
            <p:nvPr/>
          </p:nvSpPr>
          <p:spPr>
            <a:xfrm>
              <a:off x="6255981" y="2577719"/>
              <a:ext cx="4584000" cy="2601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1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En Java, los modificadores de acceso se utilizan tanto en clases, como métodos, así como en variables.</a:t>
              </a:r>
            </a:p>
            <a:p>
              <a:pPr marL="285750" lvl="2" indent="-285750">
                <a:lnSpc>
                  <a:spcPct val="115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1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Cada archivo que debe tener una clase publica con el mismo nombre del archivo</a:t>
              </a:r>
              <a:endParaRPr lang="es-EC" sz="21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26094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8533CA29-D9E2-1F96-59D1-47DD23AA7F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8252848"/>
              </p:ext>
            </p:extLst>
          </p:nvPr>
        </p:nvGraphicFramePr>
        <p:xfrm>
          <a:off x="442210" y="1"/>
          <a:ext cx="17403580" cy="1028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1EF93485-355E-9685-821A-89961612E4BE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7082E2B-0AF5-CDB7-39A5-18D3A43EB253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B3880243-AAF0-AC8A-AAB8-0A208DF87BC4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Tipos de Dato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C049FAE-4A5C-83CD-59B0-843199DF346D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D8C71491-C6B0-2860-5097-69958FEFA598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3D35C9-D8CB-C7C1-CDC0-27ED2B343A5B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0C3E77E3-D85C-0612-66D4-BD38DDA2E427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247E041E-8C60-0E15-FC0D-643E0AF0173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9F71541E-D084-A832-F5B4-765C308012E2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F6A84EC9-18BE-63B5-5509-F23B4FC60708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326956E1-96FD-35B1-92A9-AB1FFD8BEEA6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322713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E6290-AD71-819F-62CE-AE1F41F16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155D4C-4216-D78C-90B3-38F303B8F7F7}"/>
              </a:ext>
            </a:extLst>
          </p:cNvPr>
          <p:cNvSpPr/>
          <p:nvPr/>
        </p:nvSpPr>
        <p:spPr>
          <a:xfrm>
            <a:off x="876993" y="3715407"/>
            <a:ext cx="7998162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D5FF98-E27A-EB7A-09DF-671487A83BF6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10838A4D-AF73-51A9-388E-27AB5930E0FD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lang="es-MX"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F2C3EC-0C89-69E3-AC66-AD95EB646DA4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9EBF27F3-F614-AABA-516F-0C1F1D7011AE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ABB7533C-2332-DF37-989D-E9BB2F4B4CF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A0DC8FEC-AAC1-B043-1B71-85FCC7E6B4F1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1288621C-6DCB-D4E2-6A4E-CCC90E6D6D6D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400" b="1" i="0" u="none" strike="noStrike" cap="none" dirty="0" err="1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</a:t>
                </a:r>
                <a:r>
                  <a:rPr lang="es-MX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r>
                  <a:rPr lang="es-MX" sz="1400" b="1" i="0" u="none" strike="noStrike" cap="none" dirty="0" err="1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Society</a:t>
                </a:r>
                <a:endParaRPr lang="es-MX"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444BC450-9579-EC40-F14C-4CF93DAB17E2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</a:t>
              </a:r>
              <a:r>
                <a:rPr lang="es-MX" b="1" dirty="0" err="1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Computer</a:t>
              </a:r>
              <a:r>
                <a:rPr lang="es-MX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 </a:t>
              </a:r>
              <a:r>
                <a:rPr lang="es-MX" b="1" dirty="0" err="1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Society</a:t>
              </a:r>
              <a:r>
                <a:rPr lang="es-MX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 | Universidad San Francisco de Quito | </a:t>
              </a:r>
              <a:r>
                <a:rPr lang="es-MX" b="1" dirty="0" err="1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eVolvLabs</a:t>
              </a:r>
              <a:r>
                <a:rPr lang="es-MX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 </a:t>
              </a:r>
              <a:endParaRPr lang="es-MX"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2D6E16D-C565-A6E3-D61B-9A1A943BF114}"/>
              </a:ext>
            </a:extLst>
          </p:cNvPr>
          <p:cNvSpPr/>
          <p:nvPr/>
        </p:nvSpPr>
        <p:spPr>
          <a:xfrm>
            <a:off x="6617499" y="875776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BA373A-B7EA-CBCE-2C99-5EA8C4CCB244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2A6CEB-FFED-D4DC-90E1-EFF91D78E833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 dirty="0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9F2BE83D-36FC-55CB-170B-C7062A0BA016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600" kern="12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Tipos Primitivos y Reference </a:t>
              </a:r>
            </a:p>
          </p:txBody>
        </p:sp>
      </p:grp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E76EF649-7723-3551-C0DB-8DC40AD5BE15}"/>
              </a:ext>
            </a:extLst>
          </p:cNvPr>
          <p:cNvSpPr txBox="1"/>
          <p:nvPr/>
        </p:nvSpPr>
        <p:spPr>
          <a:xfrm>
            <a:off x="2173154" y="3708531"/>
            <a:ext cx="5405840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600" kern="120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Tipos de Dato Primitivos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326E4F-96CF-C285-32A0-0108391493DA}"/>
              </a:ext>
            </a:extLst>
          </p:cNvPr>
          <p:cNvSpPr txBox="1"/>
          <p:nvPr/>
        </p:nvSpPr>
        <p:spPr>
          <a:xfrm>
            <a:off x="1140873" y="4818332"/>
            <a:ext cx="74316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r>
              <a:rPr lang="es-MX" dirty="0"/>
              <a:t>Se pueden identificar mediante su escritura con una letra inicial minúscula.</a:t>
            </a:r>
          </a:p>
          <a:p>
            <a:r>
              <a:rPr lang="es-MX" dirty="0"/>
              <a:t>Solo permiten definir </a:t>
            </a:r>
            <a:r>
              <a:rPr lang="es-MX" i="1" u="sng" dirty="0" err="1"/>
              <a:t>int</a:t>
            </a:r>
            <a:r>
              <a:rPr lang="es-MX" i="1" u="sng" dirty="0"/>
              <a:t>, short, byte, </a:t>
            </a:r>
            <a:r>
              <a:rPr lang="es-MX" i="1" u="sng" dirty="0" err="1"/>
              <a:t>long</a:t>
            </a:r>
            <a:r>
              <a:rPr lang="es-MX" i="1" u="sng" dirty="0"/>
              <a:t>, </a:t>
            </a:r>
            <a:r>
              <a:rPr lang="es-MX" i="1" u="sng" dirty="0" err="1"/>
              <a:t>double</a:t>
            </a:r>
            <a:r>
              <a:rPr lang="es-MX" i="1" u="sng" dirty="0"/>
              <a:t>, </a:t>
            </a:r>
            <a:r>
              <a:rPr lang="es-MX" i="1" u="sng" dirty="0" err="1"/>
              <a:t>float</a:t>
            </a:r>
            <a:r>
              <a:rPr lang="es-MX" i="1" u="sng" dirty="0"/>
              <a:t>, </a:t>
            </a:r>
            <a:r>
              <a:rPr lang="es-MX" i="1" u="sng" dirty="0" err="1"/>
              <a:t>char</a:t>
            </a:r>
            <a:r>
              <a:rPr lang="es-MX" i="1" u="sng" dirty="0"/>
              <a:t> </a:t>
            </a:r>
            <a:r>
              <a:rPr lang="es-MX" dirty="0"/>
              <a:t> y </a:t>
            </a:r>
            <a:r>
              <a:rPr lang="es-MX" i="1" u="sng" dirty="0" err="1"/>
              <a:t>boolean</a:t>
            </a:r>
            <a:endParaRPr lang="es-MX" i="1" u="sng" dirty="0"/>
          </a:p>
          <a:p>
            <a:r>
              <a:rPr lang="es-MX" dirty="0"/>
              <a:t>Se almacenan directamente en el </a:t>
            </a:r>
            <a:r>
              <a:rPr lang="es-MX" i="1" u="sng" dirty="0" err="1"/>
              <a:t>Stack</a:t>
            </a:r>
            <a:r>
              <a:rPr lang="es-MX" dirty="0"/>
              <a:t> y no presentan ningún método adicional para su manejo en un programa de Java</a:t>
            </a:r>
          </a:p>
          <a:p>
            <a:r>
              <a:rPr lang="es-MX" dirty="0"/>
              <a:t>En métodos y constructores se </a:t>
            </a:r>
            <a:r>
              <a:rPr lang="es-MX" i="1" u="sng" dirty="0"/>
              <a:t>pasan por valor </a:t>
            </a:r>
            <a:r>
              <a:rPr lang="es-MX" dirty="0"/>
              <a:t>directamente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2B6759-C38A-50B4-EC60-B2D9E1B3E8EE}"/>
              </a:ext>
            </a:extLst>
          </p:cNvPr>
          <p:cNvSpPr/>
          <p:nvPr/>
        </p:nvSpPr>
        <p:spPr>
          <a:xfrm>
            <a:off x="9412846" y="3715406"/>
            <a:ext cx="7998162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 dirty="0"/>
          </a:p>
        </p:txBody>
      </p:sp>
      <p:sp>
        <p:nvSpPr>
          <p:cNvPr id="21" name="Rectangle: Rounded Corners 5">
            <a:extLst>
              <a:ext uri="{FF2B5EF4-FFF2-40B4-BE49-F238E27FC236}">
                <a16:creationId xmlns:a16="http://schemas.microsoft.com/office/drawing/2014/main" id="{68F6ED68-4291-A323-84A0-C816C285E569}"/>
              </a:ext>
            </a:extLst>
          </p:cNvPr>
          <p:cNvSpPr txBox="1"/>
          <p:nvPr/>
        </p:nvSpPr>
        <p:spPr>
          <a:xfrm>
            <a:off x="10406352" y="3708531"/>
            <a:ext cx="5982306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600" kern="120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Tipos de Dato Referenciales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D5A1F-AB8A-0D45-8F2D-684016941CB7}"/>
              </a:ext>
            </a:extLst>
          </p:cNvPr>
          <p:cNvSpPr txBox="1"/>
          <p:nvPr/>
        </p:nvSpPr>
        <p:spPr>
          <a:xfrm>
            <a:off x="9715501" y="4811476"/>
            <a:ext cx="74316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r>
              <a:rPr lang="es-MX" dirty="0"/>
              <a:t>Se identifican mediante un tipo de dato cuya letra inicial es mayúscula.</a:t>
            </a:r>
          </a:p>
          <a:p>
            <a:r>
              <a:rPr lang="es-MX" dirty="0"/>
              <a:t>Son todas aquellas Clases, interfaces, Tipos de Dato Genérico y Arreglos</a:t>
            </a:r>
          </a:p>
          <a:p>
            <a:r>
              <a:rPr lang="es-MX" dirty="0"/>
              <a:t>Se almacenan en el </a:t>
            </a:r>
            <a:r>
              <a:rPr lang="es-MX" i="1" u="sng" dirty="0" err="1"/>
              <a:t>Heap</a:t>
            </a:r>
            <a:r>
              <a:rPr lang="es-MX" dirty="0"/>
              <a:t> y requieren la palabra </a:t>
            </a:r>
            <a:r>
              <a:rPr lang="es-MX" i="1" u="sng" dirty="0"/>
              <a:t>new</a:t>
            </a:r>
            <a:r>
              <a:rPr lang="es-MX" dirty="0"/>
              <a:t> para ser declarados</a:t>
            </a:r>
          </a:p>
          <a:p>
            <a:r>
              <a:rPr lang="es-MX" dirty="0"/>
              <a:t>En métodos y constructores, se</a:t>
            </a:r>
            <a:r>
              <a:rPr lang="es-MX" i="1" u="sng" dirty="0"/>
              <a:t> pasan por referencia </a:t>
            </a:r>
            <a:r>
              <a:rPr lang="es-MX" dirty="0"/>
              <a:t>directamente.</a:t>
            </a:r>
          </a:p>
          <a:p>
            <a:r>
              <a:rPr lang="es-MX" dirty="0"/>
              <a:t>Entre primitivos y sus referencias se hace el proceso de </a:t>
            </a:r>
            <a:r>
              <a:rPr lang="es-MX" i="1" u="sng" dirty="0" err="1"/>
              <a:t>Auto-boxing</a:t>
            </a:r>
            <a:r>
              <a:rPr lang="es-MX" dirty="0"/>
              <a:t> y </a:t>
            </a:r>
            <a:r>
              <a:rPr lang="es-MX" i="1" dirty="0" err="1"/>
              <a:t>Auto-unboxing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97514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135D4-0321-6F18-B1C4-D4EC8509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7B57B1-14BB-043E-DD25-536F747FDF24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9C4E45DD-FF24-3C93-E934-457FD3043967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CDB40C-59F9-5EAF-E4C4-40BAF9BF149F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08CC441F-0A51-2F12-EA81-88E01890B6BF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6242E705-31A2-17A6-D1B5-F4526527108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FC51A5A7-36A1-724B-2881-96AF0E3FC4B0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562861F6-CF1F-1B09-8D1B-9BE51493D420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3B33E425-22E8-1167-8052-8804483065EB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F7F43F-A4E8-3590-3F1F-18493BE9D50D}"/>
              </a:ext>
            </a:extLst>
          </p:cNvPr>
          <p:cNvSpPr/>
          <p:nvPr/>
        </p:nvSpPr>
        <p:spPr>
          <a:xfrm>
            <a:off x="6617499" y="875776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FEC11-042E-F2C3-5A90-7F9539CD8B2B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2E3B6F5-7A31-1FC0-B10C-FFFB83E6A4CD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D16E4B79-96D0-4160-69B8-4C99E80BB81F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Number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262C8A-DD99-A4B3-3457-71372A3AD4D9}"/>
              </a:ext>
            </a:extLst>
          </p:cNvPr>
          <p:cNvGrpSpPr/>
          <p:nvPr/>
        </p:nvGrpSpPr>
        <p:grpSpPr>
          <a:xfrm>
            <a:off x="1419912" y="3200724"/>
            <a:ext cx="15448175" cy="5947630"/>
            <a:chOff x="1419913" y="2944980"/>
            <a:chExt cx="15448175" cy="594763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95E3027-A2F9-1980-A767-7E2716254E84}"/>
                </a:ext>
              </a:extLst>
            </p:cNvPr>
            <p:cNvGrpSpPr/>
            <p:nvPr/>
          </p:nvGrpSpPr>
          <p:grpSpPr>
            <a:xfrm>
              <a:off x="12665305" y="2944980"/>
              <a:ext cx="4202783" cy="5902661"/>
              <a:chOff x="700755" y="4091917"/>
              <a:chExt cx="4202783" cy="590266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062CD9F6-E4B3-A10B-3733-A2593DC38331}"/>
                  </a:ext>
                </a:extLst>
              </p:cNvPr>
              <p:cNvSpPr/>
              <p:nvPr/>
            </p:nvSpPr>
            <p:spPr>
              <a:xfrm>
                <a:off x="744745" y="4282923"/>
                <a:ext cx="4158793" cy="5711655"/>
              </a:xfrm>
              <a:prstGeom prst="roundRect">
                <a:avLst>
                  <a:gd name="adj" fmla="val 10000"/>
                </a:avLst>
              </a:prstGeom>
              <a:solidFill>
                <a:schemeClr val="tx1">
                  <a:lumMod val="50000"/>
                  <a:lumOff val="50000"/>
                  <a:alpha val="21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" name="Google Shape;419;p19">
                <a:extLst>
                  <a:ext uri="{FF2B5EF4-FFF2-40B4-BE49-F238E27FC236}">
                    <a16:creationId xmlns:a16="http://schemas.microsoft.com/office/drawing/2014/main" id="{CAC82C15-77AC-4E01-7920-D245608ADF9B}"/>
                  </a:ext>
                </a:extLst>
              </p:cNvPr>
              <p:cNvGrpSpPr/>
              <p:nvPr/>
            </p:nvGrpSpPr>
            <p:grpSpPr>
              <a:xfrm>
                <a:off x="744747" y="4091917"/>
                <a:ext cx="4114800" cy="5857693"/>
                <a:chOff x="0" y="-47625"/>
                <a:chExt cx="865758" cy="1379107"/>
              </a:xfrm>
            </p:grpSpPr>
            <p:sp>
              <p:nvSpPr>
                <p:cNvPr id="42" name="Google Shape;420;p19">
                  <a:extLst>
                    <a:ext uri="{FF2B5EF4-FFF2-40B4-BE49-F238E27FC236}">
                      <a16:creationId xmlns:a16="http://schemas.microsoft.com/office/drawing/2014/main" id="{5BBECB32-61EC-E67D-C9F2-6A232F0EDBF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65758" cy="1331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758" h="1331482" extrusionOk="0">
                      <a:moveTo>
                        <a:pt x="73787" y="0"/>
                      </a:moveTo>
                      <a:lnTo>
                        <a:pt x="791971" y="0"/>
                      </a:lnTo>
                      <a:cubicBezTo>
                        <a:pt x="832723" y="0"/>
                        <a:pt x="865758" y="33035"/>
                        <a:pt x="865758" y="73787"/>
                      </a:cubicBezTo>
                      <a:lnTo>
                        <a:pt x="865758" y="1257695"/>
                      </a:lnTo>
                      <a:cubicBezTo>
                        <a:pt x="865758" y="1298447"/>
                        <a:pt x="832723" y="1331482"/>
                        <a:pt x="791971" y="1331482"/>
                      </a:cubicBezTo>
                      <a:lnTo>
                        <a:pt x="73787" y="1331482"/>
                      </a:lnTo>
                      <a:cubicBezTo>
                        <a:pt x="33035" y="1331482"/>
                        <a:pt x="0" y="1298447"/>
                        <a:pt x="0" y="1257695"/>
                      </a:cubicBezTo>
                      <a:lnTo>
                        <a:pt x="0" y="73787"/>
                      </a:lnTo>
                      <a:cubicBezTo>
                        <a:pt x="0" y="33035"/>
                        <a:pt x="33035" y="0"/>
                        <a:pt x="737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43" name="Google Shape;421;p19">
                  <a:extLst>
                    <a:ext uri="{FF2B5EF4-FFF2-40B4-BE49-F238E27FC236}">
                      <a16:creationId xmlns:a16="http://schemas.microsoft.com/office/drawing/2014/main" id="{074F10B3-4FB9-B041-13B3-282FD78A74F2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65758" cy="13791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63333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" name="Rectangle: Rounded Corners 5">
                <a:extLst>
                  <a:ext uri="{FF2B5EF4-FFF2-40B4-BE49-F238E27FC236}">
                    <a16:creationId xmlns:a16="http://schemas.microsoft.com/office/drawing/2014/main" id="{1F08EDA4-0CAA-74E3-958B-06E2BCDEF14D}"/>
                  </a:ext>
                </a:extLst>
              </p:cNvPr>
              <p:cNvSpPr txBox="1"/>
              <p:nvPr/>
            </p:nvSpPr>
            <p:spPr>
              <a:xfrm>
                <a:off x="700755" y="4294202"/>
                <a:ext cx="4202783" cy="11098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600" kern="1200" noProof="0" dirty="0">
                    <a:solidFill>
                      <a:schemeClr val="tx2"/>
                    </a:solidFill>
                    <a:latin typeface="Segoe UI" panose="020B0502040204020203" pitchFamily="34" charset="0"/>
                    <a:ea typeface="Inter" panose="020B0604020202020204" charset="0"/>
                    <a:cs typeface="Segoe UI" panose="020B0502040204020203" pitchFamily="34" charset="0"/>
                  </a:rPr>
                  <a:t>Long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AF14A2-EFAF-B09E-0F63-7DFC4C6FFF1C}"/>
                </a:ext>
              </a:extLst>
            </p:cNvPr>
            <p:cNvGrpSpPr/>
            <p:nvPr/>
          </p:nvGrpSpPr>
          <p:grpSpPr>
            <a:xfrm>
              <a:off x="1419913" y="2989949"/>
              <a:ext cx="4202783" cy="5902661"/>
              <a:chOff x="700755" y="4091917"/>
              <a:chExt cx="4202783" cy="590266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5AD2CEF4-EB29-A297-E517-0EE42CDE3410}"/>
                  </a:ext>
                </a:extLst>
              </p:cNvPr>
              <p:cNvSpPr/>
              <p:nvPr/>
            </p:nvSpPr>
            <p:spPr>
              <a:xfrm>
                <a:off x="744745" y="4282923"/>
                <a:ext cx="4158793" cy="5711655"/>
              </a:xfrm>
              <a:prstGeom prst="roundRect">
                <a:avLst>
                  <a:gd name="adj" fmla="val 10000"/>
                </a:avLst>
              </a:prstGeom>
              <a:solidFill>
                <a:schemeClr val="tx1">
                  <a:lumMod val="50000"/>
                  <a:lumOff val="50000"/>
                  <a:alpha val="21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4" name="Google Shape;419;p19">
                <a:extLst>
                  <a:ext uri="{FF2B5EF4-FFF2-40B4-BE49-F238E27FC236}">
                    <a16:creationId xmlns:a16="http://schemas.microsoft.com/office/drawing/2014/main" id="{D133C62A-8C6D-BDE5-ECCD-E78DFBD0DF53}"/>
                  </a:ext>
                </a:extLst>
              </p:cNvPr>
              <p:cNvGrpSpPr/>
              <p:nvPr/>
            </p:nvGrpSpPr>
            <p:grpSpPr>
              <a:xfrm>
                <a:off x="744747" y="4091917"/>
                <a:ext cx="4114800" cy="5857692"/>
                <a:chOff x="0" y="-47625"/>
                <a:chExt cx="865758" cy="1379107"/>
              </a:xfrm>
            </p:grpSpPr>
            <p:sp>
              <p:nvSpPr>
                <p:cNvPr id="15" name="Google Shape;420;p19">
                  <a:extLst>
                    <a:ext uri="{FF2B5EF4-FFF2-40B4-BE49-F238E27FC236}">
                      <a16:creationId xmlns:a16="http://schemas.microsoft.com/office/drawing/2014/main" id="{4BCB96BA-D50F-968F-5878-78941075F6E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65758" cy="1331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758" h="1331482" extrusionOk="0">
                      <a:moveTo>
                        <a:pt x="73787" y="0"/>
                      </a:moveTo>
                      <a:lnTo>
                        <a:pt x="791971" y="0"/>
                      </a:lnTo>
                      <a:cubicBezTo>
                        <a:pt x="832723" y="0"/>
                        <a:pt x="865758" y="33035"/>
                        <a:pt x="865758" y="73787"/>
                      </a:cubicBezTo>
                      <a:lnTo>
                        <a:pt x="865758" y="1257695"/>
                      </a:lnTo>
                      <a:cubicBezTo>
                        <a:pt x="865758" y="1298447"/>
                        <a:pt x="832723" y="1331482"/>
                        <a:pt x="791971" y="1331482"/>
                      </a:cubicBezTo>
                      <a:lnTo>
                        <a:pt x="73787" y="1331482"/>
                      </a:lnTo>
                      <a:cubicBezTo>
                        <a:pt x="33035" y="1331482"/>
                        <a:pt x="0" y="1298447"/>
                        <a:pt x="0" y="1257695"/>
                      </a:cubicBezTo>
                      <a:lnTo>
                        <a:pt x="0" y="73787"/>
                      </a:lnTo>
                      <a:cubicBezTo>
                        <a:pt x="0" y="33035"/>
                        <a:pt x="33035" y="0"/>
                        <a:pt x="737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6" name="Google Shape;421;p19">
                  <a:extLst>
                    <a:ext uri="{FF2B5EF4-FFF2-40B4-BE49-F238E27FC236}">
                      <a16:creationId xmlns:a16="http://schemas.microsoft.com/office/drawing/2014/main" id="{69007780-D5BF-104D-69C7-D9AAC97C8185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65758" cy="13791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63333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" name="Rectangle: Rounded Corners 5">
                <a:extLst>
                  <a:ext uri="{FF2B5EF4-FFF2-40B4-BE49-F238E27FC236}">
                    <a16:creationId xmlns:a16="http://schemas.microsoft.com/office/drawing/2014/main" id="{5E2A7BA2-D744-4F39-7BAE-0AE5A50ECFE2}"/>
                  </a:ext>
                </a:extLst>
              </p:cNvPr>
              <p:cNvSpPr txBox="1"/>
              <p:nvPr/>
            </p:nvSpPr>
            <p:spPr>
              <a:xfrm>
                <a:off x="700755" y="4294202"/>
                <a:ext cx="4202783" cy="11098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600" kern="1200" noProof="0" dirty="0">
                    <a:solidFill>
                      <a:schemeClr val="tx2"/>
                    </a:solidFill>
                    <a:latin typeface="Segoe UI" panose="020B0502040204020203" pitchFamily="34" charset="0"/>
                    <a:ea typeface="Inter" panose="020B0604020202020204" charset="0"/>
                    <a:cs typeface="Segoe UI" panose="020B0502040204020203" pitchFamily="34" charset="0"/>
                  </a:rPr>
                  <a:t>Short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03A6E00-43FA-F60A-1593-702E72A1796E}"/>
                </a:ext>
              </a:extLst>
            </p:cNvPr>
            <p:cNvGrpSpPr/>
            <p:nvPr/>
          </p:nvGrpSpPr>
          <p:grpSpPr>
            <a:xfrm>
              <a:off x="7042609" y="2989949"/>
              <a:ext cx="4202783" cy="5902661"/>
              <a:chOff x="700755" y="4091917"/>
              <a:chExt cx="4202783" cy="5902661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3DD75BF-DF73-F090-4D9F-EED24E004214}"/>
                  </a:ext>
                </a:extLst>
              </p:cNvPr>
              <p:cNvSpPr/>
              <p:nvPr/>
            </p:nvSpPr>
            <p:spPr>
              <a:xfrm>
                <a:off x="744745" y="4282923"/>
                <a:ext cx="4158793" cy="5711655"/>
              </a:xfrm>
              <a:prstGeom prst="roundRect">
                <a:avLst>
                  <a:gd name="adj" fmla="val 10000"/>
                </a:avLst>
              </a:prstGeom>
              <a:solidFill>
                <a:schemeClr val="tx1">
                  <a:lumMod val="50000"/>
                  <a:lumOff val="50000"/>
                  <a:alpha val="21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33" name="Google Shape;419;p19">
                <a:extLst>
                  <a:ext uri="{FF2B5EF4-FFF2-40B4-BE49-F238E27FC236}">
                    <a16:creationId xmlns:a16="http://schemas.microsoft.com/office/drawing/2014/main" id="{07D19333-D6A0-4A1F-2DEA-4153D6D1DCA2}"/>
                  </a:ext>
                </a:extLst>
              </p:cNvPr>
              <p:cNvGrpSpPr/>
              <p:nvPr/>
            </p:nvGrpSpPr>
            <p:grpSpPr>
              <a:xfrm>
                <a:off x="744747" y="4091917"/>
                <a:ext cx="4114800" cy="5857692"/>
                <a:chOff x="0" y="-47625"/>
                <a:chExt cx="865758" cy="1379107"/>
              </a:xfrm>
            </p:grpSpPr>
            <p:sp>
              <p:nvSpPr>
                <p:cNvPr id="36" name="Google Shape;420;p19">
                  <a:extLst>
                    <a:ext uri="{FF2B5EF4-FFF2-40B4-BE49-F238E27FC236}">
                      <a16:creationId xmlns:a16="http://schemas.microsoft.com/office/drawing/2014/main" id="{D3BC61F9-DE24-7282-1EE3-4BCE9430A65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65758" cy="1331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758" h="1331482" extrusionOk="0">
                      <a:moveTo>
                        <a:pt x="73787" y="0"/>
                      </a:moveTo>
                      <a:lnTo>
                        <a:pt x="791971" y="0"/>
                      </a:lnTo>
                      <a:cubicBezTo>
                        <a:pt x="832723" y="0"/>
                        <a:pt x="865758" y="33035"/>
                        <a:pt x="865758" y="73787"/>
                      </a:cubicBezTo>
                      <a:lnTo>
                        <a:pt x="865758" y="1257695"/>
                      </a:lnTo>
                      <a:cubicBezTo>
                        <a:pt x="865758" y="1298447"/>
                        <a:pt x="832723" y="1331482"/>
                        <a:pt x="791971" y="1331482"/>
                      </a:cubicBezTo>
                      <a:lnTo>
                        <a:pt x="73787" y="1331482"/>
                      </a:lnTo>
                      <a:cubicBezTo>
                        <a:pt x="33035" y="1331482"/>
                        <a:pt x="0" y="1298447"/>
                        <a:pt x="0" y="1257695"/>
                      </a:cubicBezTo>
                      <a:lnTo>
                        <a:pt x="0" y="73787"/>
                      </a:lnTo>
                      <a:cubicBezTo>
                        <a:pt x="0" y="33035"/>
                        <a:pt x="33035" y="0"/>
                        <a:pt x="737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37" name="Google Shape;421;p19">
                  <a:extLst>
                    <a:ext uri="{FF2B5EF4-FFF2-40B4-BE49-F238E27FC236}">
                      <a16:creationId xmlns:a16="http://schemas.microsoft.com/office/drawing/2014/main" id="{CB576DD6-A694-E82C-307D-E9ADE6594620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65758" cy="13791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63333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" name="Rectangle: Rounded Corners 5">
                <a:extLst>
                  <a:ext uri="{FF2B5EF4-FFF2-40B4-BE49-F238E27FC236}">
                    <a16:creationId xmlns:a16="http://schemas.microsoft.com/office/drawing/2014/main" id="{02BE080F-275C-1991-A580-9F12E9B85376}"/>
                  </a:ext>
                </a:extLst>
              </p:cNvPr>
              <p:cNvSpPr txBox="1"/>
              <p:nvPr/>
            </p:nvSpPr>
            <p:spPr>
              <a:xfrm>
                <a:off x="700755" y="4294202"/>
                <a:ext cx="4202783" cy="11098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600" kern="1200" dirty="0">
                    <a:solidFill>
                      <a:schemeClr val="tx2"/>
                    </a:solidFill>
                    <a:latin typeface="Segoe UI" panose="020B0502040204020203" pitchFamily="34" charset="0"/>
                    <a:ea typeface="Inter" panose="020B0604020202020204" charset="0"/>
                    <a:cs typeface="Segoe UI" panose="020B0502040204020203" pitchFamily="34" charset="0"/>
                  </a:rPr>
                  <a:t>Integer</a:t>
                </a:r>
                <a:endParaRPr lang="en-US" sz="3600" kern="1200" noProof="0" dirty="0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3E43BF-7991-F96B-BE16-966F1ED7C9FB}"/>
                </a:ext>
              </a:extLst>
            </p:cNvPr>
            <p:cNvSpPr txBox="1"/>
            <p:nvPr/>
          </p:nvSpPr>
          <p:spPr>
            <a:xfrm>
              <a:off x="1768839" y="4302035"/>
              <a:ext cx="358265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indent="-285750">
                <a:spcBef>
                  <a:spcPts val="1200"/>
                </a:spcBef>
                <a:spcAft>
                  <a:spcPts val="120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defRPr>
              </a:lvl1pPr>
            </a:lstStyle>
            <a:p>
              <a:r>
                <a:rPr lang="es-MX" dirty="0"/>
                <a:t>Representa números con un tamaño máximo de 16 bits</a:t>
              </a:r>
            </a:p>
            <a:p>
              <a:r>
                <a:rPr lang="es-MX" i="1" dirty="0"/>
                <a:t>Short</a:t>
              </a:r>
              <a:r>
                <a:rPr lang="es-MX" dirty="0"/>
                <a:t> representa la clase envolvente</a:t>
              </a:r>
            </a:p>
            <a:p>
              <a:r>
                <a:rPr lang="es-MX" dirty="0"/>
                <a:t>El tipo de dato se representa con </a:t>
              </a:r>
              <a:r>
                <a:rPr lang="es-MX" i="1" dirty="0"/>
                <a:t>short</a:t>
              </a:r>
            </a:p>
            <a:p>
              <a:r>
                <a:rPr lang="en-US" dirty="0"/>
                <a:t>Desde </a:t>
              </a:r>
              <a:r>
                <a:rPr lang="en-US" b="1" dirty="0"/>
                <a:t>-32768 </a:t>
              </a:r>
              <a:r>
                <a:rPr lang="en-US" dirty="0"/>
                <a:t>hasta </a:t>
              </a:r>
              <a:r>
                <a:rPr lang="en-US" b="1" dirty="0"/>
                <a:t>32767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793873B-A98E-B923-D48B-0E445125460A}"/>
                </a:ext>
              </a:extLst>
            </p:cNvPr>
            <p:cNvSpPr txBox="1"/>
            <p:nvPr/>
          </p:nvSpPr>
          <p:spPr>
            <a:xfrm>
              <a:off x="7374670" y="4302035"/>
              <a:ext cx="3582650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1200"/>
                </a:spcBef>
                <a:spcAft>
                  <a:spcPts val="120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Representa números con un tamaño máximo de 32 bits</a:t>
              </a:r>
            </a:p>
            <a:p>
              <a:pPr marL="285750" indent="-285750">
                <a:spcBef>
                  <a:spcPts val="1200"/>
                </a:spcBef>
                <a:spcAft>
                  <a:spcPts val="120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En general la clase envolvente se determina con </a:t>
              </a:r>
              <a:r>
                <a:rPr lang="es-MX" sz="2000" i="1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Integer.</a:t>
              </a:r>
            </a:p>
            <a:p>
              <a:pPr marL="285750" indent="-285750">
                <a:spcBef>
                  <a:spcPts val="1200"/>
                </a:spcBef>
                <a:spcAft>
                  <a:spcPts val="120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El tipo de dato primitivo se determina con </a:t>
              </a:r>
              <a:r>
                <a:rPr lang="es-MX" sz="2000" i="1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int </a:t>
              </a:r>
            </a:p>
            <a:p>
              <a:pPr marL="285750" indent="-285750">
                <a:spcBef>
                  <a:spcPts val="1200"/>
                </a:spcBef>
                <a:spcAft>
                  <a:spcPts val="120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Desde  -2147483648 hasta 2147483647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686A1F-D42A-AFB4-D00A-91BB76A1FA26}"/>
                </a:ext>
              </a:extLst>
            </p:cNvPr>
            <p:cNvSpPr txBox="1"/>
            <p:nvPr/>
          </p:nvSpPr>
          <p:spPr>
            <a:xfrm>
              <a:off x="12975371" y="4302035"/>
              <a:ext cx="3582650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indent="-285750">
                <a:spcBef>
                  <a:spcPts val="1200"/>
                </a:spcBef>
                <a:spcAft>
                  <a:spcPts val="120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defRPr>
              </a:lvl1pPr>
            </a:lstStyle>
            <a:p>
              <a:r>
                <a:rPr lang="es-MX" dirty="0"/>
                <a:t>Representa números con un tamaño máximo de 64 bits</a:t>
              </a:r>
            </a:p>
            <a:p>
              <a:r>
                <a:rPr lang="es-MX" dirty="0"/>
                <a:t>La clase envolvente se representa con </a:t>
              </a:r>
              <a:r>
                <a:rPr lang="es-MX" i="1" dirty="0"/>
                <a:t>Long</a:t>
              </a:r>
            </a:p>
            <a:p>
              <a:r>
                <a:rPr lang="es-MX" dirty="0"/>
                <a:t>El tipo de dato primitivo con </a:t>
              </a:r>
              <a:r>
                <a:rPr lang="es-MX" i="1" dirty="0" err="1"/>
                <a:t>long</a:t>
              </a:r>
              <a:endParaRPr lang="es-MX" i="1" dirty="0"/>
            </a:p>
            <a:p>
              <a:r>
                <a:rPr lang="es-MX" dirty="0"/>
                <a:t>-9223372036854775808 hasta 9223372036854775807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941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F1A92-C3CF-FA36-046D-F42B1309B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F9C7F92D-EDD2-1FE1-1DBB-F1BEDF2EDA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773724-B499-B134-3D0B-AD99724EE7F3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33A4212-E359-F6A0-AC2C-15BDFCEBAD45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A180DB3-FA92-356B-C2CC-B3C1661A17BF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Tipos de Dato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31CC2BC-7C7E-2AA7-83EF-72F5EE899036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6248A731-268D-0180-7810-4C2865F03882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43A13B-5676-9D40-594B-DC773AF478F1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8C02310B-8B5D-346A-AD9E-293DE1F255AF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6E8EC184-148B-F7AC-FCBE-CBF2F2D52C8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A45B3001-C197-2B95-F195-32B3CEE3D0A3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DAAD9ED1-DE7B-BF04-C964-2FDD4EC53213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4BE0E5C6-8AEA-6688-774B-4349E58B1CDF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762770-35AD-05D0-C8D6-2FF0A23AF9D4}"/>
              </a:ext>
            </a:extLst>
          </p:cNvPr>
          <p:cNvGrpSpPr/>
          <p:nvPr/>
        </p:nvGrpSpPr>
        <p:grpSpPr>
          <a:xfrm>
            <a:off x="6757920" y="2391094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F743DE0-86A9-410B-B358-D828DEB739CF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52B69976-B9D7-5EB3-7E0F-824F19AEEF72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 fontScale="85000" lnSpcReduction="10000"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Byte, Short, Integer y Long</a:t>
              </a:r>
              <a:endParaRPr lang="en-US" sz="30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EA086FB-429A-ABD2-C0AA-B4425FF27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61" y="3384201"/>
            <a:ext cx="10786075" cy="69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05283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CCD15-8124-C55C-AB3B-E8F89AB4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56FC1150-3100-C2BC-E86B-86D79E2391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701CE8-4ED6-F028-8351-B214DCA7F02D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953ECE1-1157-A7FE-9436-43FC98482F86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A60FD3D-4374-E718-E007-F2360E6EAD55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Tipos de Dato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6A6085-9BEA-A017-A1EE-1AC0C1375405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3F4379CB-0466-188A-8EDD-DCF9170CFBF3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1CA604-7B8A-2487-F6A9-CFD0D0C1C73A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1BF03C94-704C-7C86-7216-D812AA1447DC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EAED8CC9-6173-37C6-A97A-632638DB764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8C79877C-4DCC-96C1-A861-2290E4D61D0F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B1861E50-B400-524E-F2A3-F32BCBCB46C8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534701C9-D5F0-0C4F-D61C-A98410689368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131F8C-91AE-F7A5-E2B6-69DB44E5CE6A}"/>
              </a:ext>
            </a:extLst>
          </p:cNvPr>
          <p:cNvGrpSpPr/>
          <p:nvPr/>
        </p:nvGrpSpPr>
        <p:grpSpPr>
          <a:xfrm>
            <a:off x="6757920" y="2391094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97EFD71-70D7-C498-ADA7-82A5A70D0146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944C8E1B-112F-1A00-47E1-0541CFFF58CA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 fontScale="85000" lnSpcReduction="10000"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Byte, Short, Integer y Long</a:t>
              </a:r>
              <a:endParaRPr lang="en-US" sz="30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BDF3B-6806-11F0-673A-7D069467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5110" y="4012571"/>
            <a:ext cx="13657778" cy="470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6736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DC57EB-0FF9-4217-986F-789372912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D12F63-1689-C1B7-A2D5-F8C79020F901}"/>
              </a:ext>
            </a:extLst>
          </p:cNvPr>
          <p:cNvSpPr/>
          <p:nvPr/>
        </p:nvSpPr>
        <p:spPr>
          <a:xfrm>
            <a:off x="1463902" y="3436699"/>
            <a:ext cx="4158793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oogle Shape;420;p19">
            <a:extLst>
              <a:ext uri="{FF2B5EF4-FFF2-40B4-BE49-F238E27FC236}">
                <a16:creationId xmlns:a16="http://schemas.microsoft.com/office/drawing/2014/main" id="{A9C6FEE1-9B18-D924-C63D-FE41255DF4BB}"/>
              </a:ext>
            </a:extLst>
          </p:cNvPr>
          <p:cNvSpPr/>
          <p:nvPr/>
        </p:nvSpPr>
        <p:spPr>
          <a:xfrm>
            <a:off x="1463904" y="3447977"/>
            <a:ext cx="4160520" cy="5715000"/>
          </a:xfrm>
          <a:custGeom>
            <a:avLst/>
            <a:gdLst/>
            <a:ahLst/>
            <a:cxnLst/>
            <a:rect l="l" t="t" r="r" b="b"/>
            <a:pathLst>
              <a:path w="865758" h="1331482" extrusionOk="0">
                <a:moveTo>
                  <a:pt x="73787" y="0"/>
                </a:moveTo>
                <a:lnTo>
                  <a:pt x="791971" y="0"/>
                </a:lnTo>
                <a:cubicBezTo>
                  <a:pt x="832723" y="0"/>
                  <a:pt x="865758" y="33035"/>
                  <a:pt x="865758" y="73787"/>
                </a:cubicBezTo>
                <a:lnTo>
                  <a:pt x="865758" y="1257695"/>
                </a:lnTo>
                <a:cubicBezTo>
                  <a:pt x="865758" y="1298447"/>
                  <a:pt x="832723" y="1331482"/>
                  <a:pt x="791971" y="1331482"/>
                </a:cubicBezTo>
                <a:lnTo>
                  <a:pt x="73787" y="1331482"/>
                </a:lnTo>
                <a:cubicBezTo>
                  <a:pt x="33035" y="1331482"/>
                  <a:pt x="0" y="1298447"/>
                  <a:pt x="0" y="1257695"/>
                </a:cubicBezTo>
                <a:lnTo>
                  <a:pt x="0" y="73787"/>
                </a:lnTo>
                <a:cubicBezTo>
                  <a:pt x="0" y="33035"/>
                  <a:pt x="33035" y="0"/>
                  <a:pt x="737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291099-D25E-4103-D63B-C023BE9FBF60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DA649DA1-FD2F-7673-DA12-D8ED8F225E7B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D1DC9BF-239B-FC11-0337-077609F664A1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D0DF97DF-DF25-1498-91BF-AF4257DD82D4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0898AE2F-774F-B83E-5616-353D332A679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A96B9A66-A390-DC63-50A7-C94EBD0C6630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B33AEAFD-D298-637E-924B-30D34AF780CD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CE0B8EF4-8048-FAEE-4E23-2377644C46A7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3E13C7-A75E-CA90-8909-220893441968}"/>
              </a:ext>
            </a:extLst>
          </p:cNvPr>
          <p:cNvSpPr/>
          <p:nvPr/>
        </p:nvSpPr>
        <p:spPr>
          <a:xfrm>
            <a:off x="6617499" y="875776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1AB499-E142-7F1F-18E3-C5AF9305792C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351A18A-D7F5-DFB6-4244-94DAF178537A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9AF837B3-BD93-CD99-A889-78342D79CE15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Number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032C3D-6FC3-CF9C-3604-BE9E75D41166}"/>
              </a:ext>
            </a:extLst>
          </p:cNvPr>
          <p:cNvGrpSpPr/>
          <p:nvPr/>
        </p:nvGrpSpPr>
        <p:grpSpPr>
          <a:xfrm>
            <a:off x="12665304" y="3200724"/>
            <a:ext cx="4202783" cy="5947629"/>
            <a:chOff x="700755" y="4091917"/>
            <a:chExt cx="4202783" cy="594762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09AFC10-CE79-C793-437F-2709E9AEAB30}"/>
                </a:ext>
              </a:extLst>
            </p:cNvPr>
            <p:cNvSpPr/>
            <p:nvPr/>
          </p:nvSpPr>
          <p:spPr>
            <a:xfrm>
              <a:off x="744745" y="4282923"/>
              <a:ext cx="4158793" cy="5711655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39" name="Google Shape;419;p19">
              <a:extLst>
                <a:ext uri="{FF2B5EF4-FFF2-40B4-BE49-F238E27FC236}">
                  <a16:creationId xmlns:a16="http://schemas.microsoft.com/office/drawing/2014/main" id="{84E44AE0-BA6D-23AF-517F-144D3502E6B2}"/>
                </a:ext>
              </a:extLst>
            </p:cNvPr>
            <p:cNvGrpSpPr/>
            <p:nvPr/>
          </p:nvGrpSpPr>
          <p:grpSpPr>
            <a:xfrm>
              <a:off x="744747" y="4091917"/>
              <a:ext cx="4114800" cy="5947629"/>
              <a:chOff x="0" y="-47625"/>
              <a:chExt cx="865758" cy="1400281"/>
            </a:xfrm>
          </p:grpSpPr>
          <p:sp>
            <p:nvSpPr>
              <p:cNvPr id="42" name="Google Shape;420;p19">
                <a:extLst>
                  <a:ext uri="{FF2B5EF4-FFF2-40B4-BE49-F238E27FC236}">
                    <a16:creationId xmlns:a16="http://schemas.microsoft.com/office/drawing/2014/main" id="{2F3BFB19-2096-C866-1FEB-15D8E9FBCF65}"/>
                  </a:ext>
                </a:extLst>
              </p:cNvPr>
              <p:cNvSpPr/>
              <p:nvPr/>
            </p:nvSpPr>
            <p:spPr>
              <a:xfrm>
                <a:off x="0" y="0"/>
                <a:ext cx="865758" cy="1331482"/>
              </a:xfrm>
              <a:custGeom>
                <a:avLst/>
                <a:gdLst/>
                <a:ahLst/>
                <a:cxnLst/>
                <a:rect l="l" t="t" r="r" b="b"/>
                <a:pathLst>
                  <a:path w="865758" h="1331482" extrusionOk="0">
                    <a:moveTo>
                      <a:pt x="73787" y="0"/>
                    </a:moveTo>
                    <a:lnTo>
                      <a:pt x="791971" y="0"/>
                    </a:lnTo>
                    <a:cubicBezTo>
                      <a:pt x="832723" y="0"/>
                      <a:pt x="865758" y="33035"/>
                      <a:pt x="865758" y="73787"/>
                    </a:cubicBezTo>
                    <a:lnTo>
                      <a:pt x="865758" y="1257695"/>
                    </a:lnTo>
                    <a:cubicBezTo>
                      <a:pt x="865758" y="1298447"/>
                      <a:pt x="832723" y="1331482"/>
                      <a:pt x="791971" y="1331482"/>
                    </a:cubicBezTo>
                    <a:lnTo>
                      <a:pt x="73787" y="1331482"/>
                    </a:lnTo>
                    <a:cubicBezTo>
                      <a:pt x="33035" y="1331482"/>
                      <a:pt x="0" y="1298447"/>
                      <a:pt x="0" y="1257695"/>
                    </a:cubicBezTo>
                    <a:lnTo>
                      <a:pt x="0" y="73787"/>
                    </a:lnTo>
                    <a:cubicBezTo>
                      <a:pt x="0" y="33035"/>
                      <a:pt x="33035" y="0"/>
                      <a:pt x="737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3" name="Google Shape;421;p19">
                <a:extLst>
                  <a:ext uri="{FF2B5EF4-FFF2-40B4-BE49-F238E27FC236}">
                    <a16:creationId xmlns:a16="http://schemas.microsoft.com/office/drawing/2014/main" id="{7528EAD5-8834-5B6F-6084-420AFE0A83B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5758" cy="1400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Rectangle: Rounded Corners 5">
              <a:extLst>
                <a:ext uri="{FF2B5EF4-FFF2-40B4-BE49-F238E27FC236}">
                  <a16:creationId xmlns:a16="http://schemas.microsoft.com/office/drawing/2014/main" id="{5E402256-1B62-A282-9023-92A1592E7D0E}"/>
                </a:ext>
              </a:extLst>
            </p:cNvPr>
            <p:cNvSpPr txBox="1"/>
            <p:nvPr/>
          </p:nvSpPr>
          <p:spPr>
            <a:xfrm>
              <a:off x="700755" y="4294202"/>
              <a:ext cx="4202783" cy="11098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rPr>
                <a:t>Float</a:t>
              </a:r>
            </a:p>
          </p:txBody>
        </p:sp>
      </p:grp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2944AD36-BB1A-49E8-41A9-A27D75919669}"/>
              </a:ext>
            </a:extLst>
          </p:cNvPr>
          <p:cNvSpPr txBox="1"/>
          <p:nvPr/>
        </p:nvSpPr>
        <p:spPr>
          <a:xfrm>
            <a:off x="1419912" y="3447978"/>
            <a:ext cx="420278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Byte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EE1176-E2B2-1801-68F0-AC03E8708B1D}"/>
              </a:ext>
            </a:extLst>
          </p:cNvPr>
          <p:cNvGrpSpPr/>
          <p:nvPr/>
        </p:nvGrpSpPr>
        <p:grpSpPr>
          <a:xfrm>
            <a:off x="7042608" y="3245693"/>
            <a:ext cx="4202783" cy="5902661"/>
            <a:chOff x="700755" y="4091917"/>
            <a:chExt cx="4202783" cy="590266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C018CBC-2330-F5E8-55BE-63137164FCDA}"/>
                </a:ext>
              </a:extLst>
            </p:cNvPr>
            <p:cNvSpPr/>
            <p:nvPr/>
          </p:nvSpPr>
          <p:spPr>
            <a:xfrm>
              <a:off x="744745" y="4282923"/>
              <a:ext cx="4158793" cy="5711655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33" name="Google Shape;419;p19">
              <a:extLst>
                <a:ext uri="{FF2B5EF4-FFF2-40B4-BE49-F238E27FC236}">
                  <a16:creationId xmlns:a16="http://schemas.microsoft.com/office/drawing/2014/main" id="{83D2FFD4-DD56-869B-82B0-BEBDC119956A}"/>
                </a:ext>
              </a:extLst>
            </p:cNvPr>
            <p:cNvGrpSpPr/>
            <p:nvPr/>
          </p:nvGrpSpPr>
          <p:grpSpPr>
            <a:xfrm>
              <a:off x="744747" y="4091917"/>
              <a:ext cx="4114800" cy="5857692"/>
              <a:chOff x="0" y="-47625"/>
              <a:chExt cx="865758" cy="1379107"/>
            </a:xfrm>
          </p:grpSpPr>
          <p:sp>
            <p:nvSpPr>
              <p:cNvPr id="36" name="Google Shape;420;p19">
                <a:extLst>
                  <a:ext uri="{FF2B5EF4-FFF2-40B4-BE49-F238E27FC236}">
                    <a16:creationId xmlns:a16="http://schemas.microsoft.com/office/drawing/2014/main" id="{C9B7A7BD-0D74-8A42-633F-70F5E25A35FA}"/>
                  </a:ext>
                </a:extLst>
              </p:cNvPr>
              <p:cNvSpPr/>
              <p:nvPr/>
            </p:nvSpPr>
            <p:spPr>
              <a:xfrm>
                <a:off x="0" y="0"/>
                <a:ext cx="865758" cy="1331482"/>
              </a:xfrm>
              <a:custGeom>
                <a:avLst/>
                <a:gdLst/>
                <a:ahLst/>
                <a:cxnLst/>
                <a:rect l="l" t="t" r="r" b="b"/>
                <a:pathLst>
                  <a:path w="865758" h="1331482" extrusionOk="0">
                    <a:moveTo>
                      <a:pt x="73787" y="0"/>
                    </a:moveTo>
                    <a:lnTo>
                      <a:pt x="791971" y="0"/>
                    </a:lnTo>
                    <a:cubicBezTo>
                      <a:pt x="832723" y="0"/>
                      <a:pt x="865758" y="33035"/>
                      <a:pt x="865758" y="73787"/>
                    </a:cubicBezTo>
                    <a:lnTo>
                      <a:pt x="865758" y="1257695"/>
                    </a:lnTo>
                    <a:cubicBezTo>
                      <a:pt x="865758" y="1298447"/>
                      <a:pt x="832723" y="1331482"/>
                      <a:pt x="791971" y="1331482"/>
                    </a:cubicBezTo>
                    <a:lnTo>
                      <a:pt x="73787" y="1331482"/>
                    </a:lnTo>
                    <a:cubicBezTo>
                      <a:pt x="33035" y="1331482"/>
                      <a:pt x="0" y="1298447"/>
                      <a:pt x="0" y="1257695"/>
                    </a:cubicBezTo>
                    <a:lnTo>
                      <a:pt x="0" y="73787"/>
                    </a:lnTo>
                    <a:cubicBezTo>
                      <a:pt x="0" y="33035"/>
                      <a:pt x="33035" y="0"/>
                      <a:pt x="737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7" name="Google Shape;421;p19">
                <a:extLst>
                  <a:ext uri="{FF2B5EF4-FFF2-40B4-BE49-F238E27FC236}">
                    <a16:creationId xmlns:a16="http://schemas.microsoft.com/office/drawing/2014/main" id="{14615BDB-C330-C145-0527-A4993377771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5758" cy="1379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Rectangle: Rounded Corners 5">
              <a:extLst>
                <a:ext uri="{FF2B5EF4-FFF2-40B4-BE49-F238E27FC236}">
                  <a16:creationId xmlns:a16="http://schemas.microsoft.com/office/drawing/2014/main" id="{4659B1A2-5D1C-24B6-EC90-FF214F2D50B9}"/>
                </a:ext>
              </a:extLst>
            </p:cNvPr>
            <p:cNvSpPr txBox="1"/>
            <p:nvPr/>
          </p:nvSpPr>
          <p:spPr>
            <a:xfrm>
              <a:off x="700755" y="4294202"/>
              <a:ext cx="4202783" cy="11098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600" kern="1200" dirty="0" err="1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rPr>
                <a:t>Double</a:t>
              </a:r>
              <a:endPara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377E493-2F0C-9818-64FA-6508A435064B}"/>
              </a:ext>
            </a:extLst>
          </p:cNvPr>
          <p:cNvSpPr txBox="1"/>
          <p:nvPr/>
        </p:nvSpPr>
        <p:spPr>
          <a:xfrm>
            <a:off x="1768838" y="4557779"/>
            <a:ext cx="35826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r>
              <a:rPr lang="es-MX" dirty="0"/>
              <a:t>Representa números con un tamaño máximo de 8 bits</a:t>
            </a:r>
          </a:p>
          <a:p>
            <a:r>
              <a:rPr lang="es-MX" i="1" dirty="0"/>
              <a:t>Byte</a:t>
            </a:r>
            <a:r>
              <a:rPr lang="es-MX" dirty="0"/>
              <a:t> representa la clase envolvente</a:t>
            </a:r>
          </a:p>
          <a:p>
            <a:r>
              <a:rPr lang="es-MX" dirty="0"/>
              <a:t>El tipo de dato se representa con </a:t>
            </a:r>
            <a:r>
              <a:rPr lang="es-MX" i="1" dirty="0"/>
              <a:t>byte</a:t>
            </a:r>
          </a:p>
          <a:p>
            <a:r>
              <a:rPr lang="en-US" dirty="0"/>
              <a:t>Desde -128 hasta 127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B43E58-D5E8-42FC-CE29-02A306E1BD5E}"/>
              </a:ext>
            </a:extLst>
          </p:cNvPr>
          <p:cNvSpPr txBox="1"/>
          <p:nvPr/>
        </p:nvSpPr>
        <p:spPr>
          <a:xfrm>
            <a:off x="7374669" y="4557779"/>
            <a:ext cx="35826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Representa números con un tamaño máximo de 64 bits de coma flotante standard IEEE 754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En general la clase envolvente se determina con </a:t>
            </a:r>
            <a:r>
              <a:rPr lang="es-MX" sz="2000" i="1" dirty="0" err="1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Double</a:t>
            </a:r>
            <a:r>
              <a:rPr lang="es-MX" sz="2000" i="1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El tipo de dato primitivo se determina con </a:t>
            </a:r>
            <a:r>
              <a:rPr lang="es-MX" sz="2000" i="1" dirty="0" err="1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double</a:t>
            </a:r>
            <a:r>
              <a:rPr lang="es-MX" sz="2000" i="1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7A341D-3FAD-3F1E-0C20-5233F64F2EF8}"/>
              </a:ext>
            </a:extLst>
          </p:cNvPr>
          <p:cNvSpPr txBox="1"/>
          <p:nvPr/>
        </p:nvSpPr>
        <p:spPr>
          <a:xfrm>
            <a:off x="12975370" y="4557779"/>
            <a:ext cx="35826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r>
              <a:rPr lang="es-MX" dirty="0"/>
              <a:t>Representa números con un tamaño máximo de 32 bits de coma flotante estándar IEEE 754</a:t>
            </a:r>
          </a:p>
          <a:p>
            <a:r>
              <a:rPr lang="es-MX" dirty="0"/>
              <a:t>La clase envolvente se representa con </a:t>
            </a:r>
            <a:r>
              <a:rPr lang="es-MX" i="1" dirty="0" err="1"/>
              <a:t>Float</a:t>
            </a:r>
            <a:endParaRPr lang="es-MX" i="1" dirty="0"/>
          </a:p>
          <a:p>
            <a:r>
              <a:rPr lang="es-MX" dirty="0"/>
              <a:t>El tipo de dato primitivo con </a:t>
            </a:r>
            <a:r>
              <a:rPr lang="es-MX" i="1" dirty="0" err="1"/>
              <a:t>float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71287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AFB85-BBDC-38D4-E882-809584A39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E03BE9A1-9980-268F-CA40-9CE54A0475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B1650E-04D2-C72B-CF00-1CEC048A5BC3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3A894D7-04D1-4193-7B1E-7B5BF9E71AE2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BF4FE97-4510-96FE-F821-DCF63C3F90C3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Tipos de Dato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5ED8E7C-08EE-C2F6-5940-4B78AEFF94B3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DEF01100-EA61-76B1-9BA4-219636FE2EF4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B232220-9D42-C76A-167E-2F3B5F822913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6EC43569-DE2F-2735-7C7A-971AF844B2D8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0BC6CF0E-DAD8-8A71-37B4-D70671D0D53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A6433F8A-EDF5-8C8C-F354-F254116F0578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77AC8B13-D987-840D-82BF-45384837854D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B6C33FBE-FEAC-34C9-0FF8-59BEDC1789C4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627A86-F3F1-18A9-959C-07C7603D2FA4}"/>
              </a:ext>
            </a:extLst>
          </p:cNvPr>
          <p:cNvGrpSpPr/>
          <p:nvPr/>
        </p:nvGrpSpPr>
        <p:grpSpPr>
          <a:xfrm>
            <a:off x="6757920" y="2391094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9186037-221D-AD72-5421-D4F54D52B143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5D81BBC3-B1DF-E5EE-25DE-421927898488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Double</a:t>
              </a: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y </a:t>
              </a: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Float</a:t>
              </a:r>
              <a:endParaRPr lang="en-US" sz="30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0D60EA3-33AE-2D01-8714-E27E1111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272" y="3547972"/>
            <a:ext cx="12877454" cy="637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1968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D4B1E-12D5-78C4-6137-FFAD514F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F1AF5869-1265-DB56-F4CD-43A836897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7A44F1-2C4D-2CFD-F221-27AC2444D781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B9856E1-DEFF-7312-0A78-BD67DCD5C6C5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8BBAD42-0555-DC7F-094D-931D68E94F3E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Tipos de Dato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773AA5-1992-08BA-8158-F13F43E10FE8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8EC1C321-0D67-44CB-4506-E8AA6BCDD0A8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38A36C-3CE3-4BF3-D2F9-FBF414EB092B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B02C12EA-73D6-A36E-D95E-CEFBA67A694C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CAA1F679-5A20-AD86-D081-35EE710551B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4CEE58BF-D911-B149-3EF1-FA6957AEEC47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F7C90B28-BB61-297C-BB30-E344B6A38BCE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B10D725A-490B-AA1F-05F7-9087D55BFADB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EFF0AE-7205-5FF8-A52E-091B2C8865DF}"/>
              </a:ext>
            </a:extLst>
          </p:cNvPr>
          <p:cNvGrpSpPr/>
          <p:nvPr/>
        </p:nvGrpSpPr>
        <p:grpSpPr>
          <a:xfrm>
            <a:off x="6757920" y="2391094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6730FC8-E6E2-A949-13A0-589E45B24661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A7D40E3D-9067-D534-C9B5-7ABB9F150C50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Double</a:t>
              </a: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y </a:t>
              </a: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Float</a:t>
              </a:r>
              <a:endParaRPr lang="en-US" sz="30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6A66C1B-629D-C724-08E8-B3CDA5C17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8036" y="4268788"/>
            <a:ext cx="15671926" cy="394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93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150" y="2677050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1075" y="4362500"/>
            <a:ext cx="2728225" cy="13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1150" y="6048047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31157" y="7733525"/>
            <a:ext cx="2728218" cy="134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10"/>
          <p:cNvCxnSpPr/>
          <p:nvPr/>
        </p:nvCxnSpPr>
        <p:spPr>
          <a:xfrm>
            <a:off x="1028700" y="2506857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10"/>
          <p:cNvCxnSpPr/>
          <p:nvPr/>
        </p:nvCxnSpPr>
        <p:spPr>
          <a:xfrm>
            <a:off x="1028700" y="4192337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10"/>
          <p:cNvCxnSpPr/>
          <p:nvPr/>
        </p:nvCxnSpPr>
        <p:spPr>
          <a:xfrm>
            <a:off x="1028700" y="5877816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10"/>
          <p:cNvCxnSpPr/>
          <p:nvPr/>
        </p:nvCxnSpPr>
        <p:spPr>
          <a:xfrm>
            <a:off x="1028700" y="7563296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10"/>
          <p:cNvCxnSpPr/>
          <p:nvPr/>
        </p:nvCxnSpPr>
        <p:spPr>
          <a:xfrm>
            <a:off x="1028700" y="9248775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5" name="Google Shape;175;p10"/>
          <p:cNvGrpSpPr/>
          <p:nvPr/>
        </p:nvGrpSpPr>
        <p:grpSpPr>
          <a:xfrm>
            <a:off x="1028700" y="2920337"/>
            <a:ext cx="12961620" cy="928523"/>
            <a:chOff x="0" y="-38100"/>
            <a:chExt cx="10873631" cy="1238030"/>
          </a:xfrm>
        </p:grpSpPr>
        <p:sp>
          <p:nvSpPr>
            <p:cNvPr id="176" name="Google Shape;176;p10"/>
            <p:cNvSpPr txBox="1"/>
            <p:nvPr/>
          </p:nvSpPr>
          <p:spPr>
            <a:xfrm>
              <a:off x="0" y="-38100"/>
              <a:ext cx="7012565" cy="853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Installation &amp;&amp; Overview</a:t>
              </a:r>
            </a:p>
          </p:txBody>
        </p:sp>
        <p:sp>
          <p:nvSpPr>
            <p:cNvPr id="177" name="Google Shape;177;p10"/>
            <p:cNvSpPr txBox="1"/>
            <p:nvPr/>
          </p:nvSpPr>
          <p:spPr>
            <a:xfrm>
              <a:off x="0" y="596688"/>
              <a:ext cx="10873631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Revisión General de Instalación, Carga del proyecto, Diferencias Puntuales con C++</a:t>
              </a:r>
              <a:endParaRPr lang="en-US" dirty="0">
                <a:latin typeface="Abadi" panose="020F0502020204030204" pitchFamily="34" charset="0"/>
              </a:endParaRPr>
            </a:p>
          </p:txBody>
        </p:sp>
      </p:grpSp>
      <p:sp>
        <p:nvSpPr>
          <p:cNvPr id="178" name="Google Shape;178;p10"/>
          <p:cNvSpPr txBox="1"/>
          <p:nvPr/>
        </p:nvSpPr>
        <p:spPr>
          <a:xfrm>
            <a:off x="1028700" y="1152525"/>
            <a:ext cx="85914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Agenda</a:t>
            </a:r>
            <a:endParaRPr dirty="0">
              <a:latin typeface="Abadi" panose="020F0502020204030204" pitchFamily="34" charset="0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1028700" y="4605816"/>
            <a:ext cx="13114020" cy="928523"/>
            <a:chOff x="0" y="-38100"/>
            <a:chExt cx="10873631" cy="1238030"/>
          </a:xfrm>
        </p:grpSpPr>
        <p:sp>
          <p:nvSpPr>
            <p:cNvPr id="180" name="Google Shape;180;p10"/>
            <p:cNvSpPr txBox="1"/>
            <p:nvPr/>
          </p:nvSpPr>
          <p:spPr>
            <a:xfrm>
              <a:off x="0" y="-38100"/>
              <a:ext cx="4408098" cy="853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Language Overview</a:t>
              </a: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181" name="Google Shape;181;p10"/>
            <p:cNvSpPr txBox="1"/>
            <p:nvPr/>
          </p:nvSpPr>
          <p:spPr>
            <a:xfrm>
              <a:off x="0" y="596688"/>
              <a:ext cx="10873631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s-MX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Conceptos claves, tipos, estructuras de control, flujo, operadores</a:t>
              </a:r>
              <a:endParaRPr lang="es-E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82" name="Google Shape;182;p10"/>
          <p:cNvGrpSpPr/>
          <p:nvPr/>
        </p:nvGrpSpPr>
        <p:grpSpPr>
          <a:xfrm>
            <a:off x="1028700" y="6291296"/>
            <a:ext cx="13368930" cy="928523"/>
            <a:chOff x="0" y="-38100"/>
            <a:chExt cx="10873631" cy="1238030"/>
          </a:xfrm>
        </p:grpSpPr>
        <p:sp>
          <p:nvSpPr>
            <p:cNvPr id="183" name="Google Shape;183;p10"/>
            <p:cNvSpPr txBox="1"/>
            <p:nvPr/>
          </p:nvSpPr>
          <p:spPr>
            <a:xfrm>
              <a:off x="0" y="-38100"/>
              <a:ext cx="7431083" cy="853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Obje</a:t>
              </a:r>
              <a:r>
                <a:rPr lang="en-US" sz="3200" b="1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ct Oriented Programming Rundown</a:t>
              </a: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184" name="Google Shape;184;p10"/>
            <p:cNvSpPr txBox="1"/>
            <p:nvPr/>
          </p:nvSpPr>
          <p:spPr>
            <a:xfrm>
              <a:off x="0" y="596688"/>
              <a:ext cx="10873631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s-MX" sz="2100" dirty="0">
                  <a:solidFill>
                    <a:srgbClr val="FFFFFF"/>
                  </a:solidFill>
                  <a:latin typeface="Inter"/>
                  <a:ea typeface="Inter"/>
                </a:rPr>
                <a:t>Presentación de la estructura OOP de Java, Jerarquías OOP en Java</a:t>
              </a:r>
              <a:endParaRPr sz="2100" dirty="0">
                <a:solidFill>
                  <a:srgbClr val="FFFFFF"/>
                </a:solidFill>
                <a:latin typeface="Inter"/>
                <a:ea typeface="Inter"/>
              </a:endParaRPr>
            </a:p>
          </p:txBody>
        </p:sp>
      </p:grpSp>
      <p:grpSp>
        <p:nvGrpSpPr>
          <p:cNvPr id="185" name="Google Shape;185;p10"/>
          <p:cNvGrpSpPr/>
          <p:nvPr/>
        </p:nvGrpSpPr>
        <p:grpSpPr>
          <a:xfrm>
            <a:off x="1028699" y="7976775"/>
            <a:ext cx="13114021" cy="928523"/>
            <a:chOff x="-1" y="-38100"/>
            <a:chExt cx="10873632" cy="1238030"/>
          </a:xfrm>
        </p:grpSpPr>
        <p:sp>
          <p:nvSpPr>
            <p:cNvPr id="186" name="Google Shape;186;p10"/>
            <p:cNvSpPr txBox="1"/>
            <p:nvPr/>
          </p:nvSpPr>
          <p:spPr>
            <a:xfrm>
              <a:off x="-1" y="-38100"/>
              <a:ext cx="7022379" cy="853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Java Collections Framework</a:t>
              </a: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187" name="Google Shape;187;p10"/>
            <p:cNvSpPr txBox="1"/>
            <p:nvPr/>
          </p:nvSpPr>
          <p:spPr>
            <a:xfrm>
              <a:off x="0" y="596688"/>
              <a:ext cx="10873631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40000"/>
                </a:lnSpc>
                <a:defRPr sz="2100">
                  <a:solidFill>
                    <a:srgbClr val="FFFFFF"/>
                  </a:solidFill>
                  <a:latin typeface="Inter"/>
                  <a:ea typeface="Inter"/>
                </a:defRPr>
              </a:lvl1pPr>
            </a:lstStyle>
            <a:p>
              <a:r>
                <a:rPr lang="es-MX" dirty="0"/>
                <a:t>Abstract Data Types, Jerarquía de Colecciones, Algoritmos, Referencias de Implementaciones</a:t>
              </a:r>
              <a:endParaRPr dirty="0"/>
            </a:p>
          </p:txBody>
        </p:sp>
      </p:grpSp>
      <p:grpSp>
        <p:nvGrpSpPr>
          <p:cNvPr id="188" name="Google Shape;188;p10"/>
          <p:cNvGrpSpPr/>
          <p:nvPr/>
        </p:nvGrpSpPr>
        <p:grpSpPr>
          <a:xfrm rot="2700000">
            <a:off x="15448251" y="2846059"/>
            <a:ext cx="1007073" cy="1007073"/>
            <a:chOff x="0" y="0"/>
            <a:chExt cx="1342765" cy="1342765"/>
          </a:xfrm>
        </p:grpSpPr>
        <p:grpSp>
          <p:nvGrpSpPr>
            <p:cNvPr id="189" name="Google Shape;189;p10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id="190" name="Google Shape;190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191" name="Google Shape;191;p10">
                <a:hlinkClick r:id="rId7" action="ppaction://hlinksldjump"/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2" name="Google Shape;192;p10"/>
            <p:cNvCxnSpPr/>
            <p:nvPr/>
          </p:nvCxnSpPr>
          <p:spPr>
            <a:xfrm rot="10800000" flipH="1">
              <a:off x="314968" y="364193"/>
              <a:ext cx="669500" cy="6695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10"/>
            <p:cNvCxnSpPr/>
            <p:nvPr/>
          </p:nvCxnSpPr>
          <p:spPr>
            <a:xfrm rot="10800000">
              <a:off x="993034" y="312772"/>
              <a:ext cx="0" cy="516626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10"/>
            <p:cNvCxnSpPr/>
            <p:nvPr/>
          </p:nvCxnSpPr>
          <p:spPr>
            <a:xfrm rot="10800000">
              <a:off x="513366" y="349731"/>
              <a:ext cx="516626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95" name="Google Shape;195;p10"/>
          <p:cNvGrpSpPr/>
          <p:nvPr/>
        </p:nvGrpSpPr>
        <p:grpSpPr>
          <a:xfrm rot="2700000">
            <a:off x="15448251" y="4534257"/>
            <a:ext cx="1007073" cy="1007073"/>
            <a:chOff x="0" y="0"/>
            <a:chExt cx="1342765" cy="1342765"/>
          </a:xfrm>
        </p:grpSpPr>
        <p:grpSp>
          <p:nvGrpSpPr>
            <p:cNvPr id="196" name="Google Shape;196;p10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id="197" name="Google Shape;197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198" name="Google Shape;198;p10">
                <a:hlinkClick r:id="rId8" action="ppaction://hlinksldjump"/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9" name="Google Shape;199;p10"/>
            <p:cNvCxnSpPr/>
            <p:nvPr/>
          </p:nvCxnSpPr>
          <p:spPr>
            <a:xfrm rot="10800000" flipH="1">
              <a:off x="314968" y="364193"/>
              <a:ext cx="669500" cy="6695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10"/>
            <p:cNvCxnSpPr/>
            <p:nvPr/>
          </p:nvCxnSpPr>
          <p:spPr>
            <a:xfrm rot="10800000">
              <a:off x="993034" y="312772"/>
              <a:ext cx="0" cy="516626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10"/>
            <p:cNvCxnSpPr/>
            <p:nvPr/>
          </p:nvCxnSpPr>
          <p:spPr>
            <a:xfrm rot="10800000">
              <a:off x="513366" y="349731"/>
              <a:ext cx="516626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2" name="Google Shape;202;p10"/>
          <p:cNvGrpSpPr/>
          <p:nvPr/>
        </p:nvGrpSpPr>
        <p:grpSpPr>
          <a:xfrm rot="2700000">
            <a:off x="15448251" y="6219737"/>
            <a:ext cx="1007073" cy="1007073"/>
            <a:chOff x="0" y="0"/>
            <a:chExt cx="1342765" cy="1342765"/>
          </a:xfrm>
        </p:grpSpPr>
        <p:grpSp>
          <p:nvGrpSpPr>
            <p:cNvPr id="203" name="Google Shape;203;p10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id="204" name="Google Shape;20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205" name="Google Shape;205;p10">
                <a:hlinkClick r:id="rId9" action="ppaction://hlinksldjump"/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06" name="Google Shape;206;p10"/>
            <p:cNvCxnSpPr/>
            <p:nvPr/>
          </p:nvCxnSpPr>
          <p:spPr>
            <a:xfrm rot="10800000" flipH="1">
              <a:off x="314968" y="364193"/>
              <a:ext cx="669500" cy="6695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10"/>
            <p:cNvCxnSpPr/>
            <p:nvPr/>
          </p:nvCxnSpPr>
          <p:spPr>
            <a:xfrm rot="10800000">
              <a:off x="993034" y="312772"/>
              <a:ext cx="0" cy="516626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10"/>
            <p:cNvCxnSpPr/>
            <p:nvPr/>
          </p:nvCxnSpPr>
          <p:spPr>
            <a:xfrm rot="10800000">
              <a:off x="513366" y="349731"/>
              <a:ext cx="516626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9" name="Google Shape;209;p10"/>
          <p:cNvGrpSpPr/>
          <p:nvPr/>
        </p:nvGrpSpPr>
        <p:grpSpPr>
          <a:xfrm rot="2700000">
            <a:off x="15448251" y="7907935"/>
            <a:ext cx="1007073" cy="1007073"/>
            <a:chOff x="0" y="0"/>
            <a:chExt cx="1342765" cy="1342765"/>
          </a:xfrm>
        </p:grpSpPr>
        <p:grpSp>
          <p:nvGrpSpPr>
            <p:cNvPr id="210" name="Google Shape;210;p10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id="211" name="Google Shape;211;p10">
                <a:hlinkClick r:id="rId10" action="ppaction://hlinksldjump"/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212" name="Google Shape;21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13" name="Google Shape;213;p10"/>
            <p:cNvCxnSpPr/>
            <p:nvPr/>
          </p:nvCxnSpPr>
          <p:spPr>
            <a:xfrm rot="10800000" flipH="1">
              <a:off x="314968" y="364193"/>
              <a:ext cx="669500" cy="6695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10"/>
            <p:cNvCxnSpPr/>
            <p:nvPr/>
          </p:nvCxnSpPr>
          <p:spPr>
            <a:xfrm rot="10800000">
              <a:off x="993034" y="312772"/>
              <a:ext cx="0" cy="516626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10"/>
            <p:cNvCxnSpPr/>
            <p:nvPr/>
          </p:nvCxnSpPr>
          <p:spPr>
            <a:xfrm rot="10800000">
              <a:off x="513366" y="349731"/>
              <a:ext cx="516626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4539CD-B889-708F-1F0B-93E2806F7255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8" name="Google Shape;220;p10">
              <a:extLst>
                <a:ext uri="{FF2B5EF4-FFF2-40B4-BE49-F238E27FC236}">
                  <a16:creationId xmlns:a16="http://schemas.microsoft.com/office/drawing/2014/main" id="{7978351A-3564-0CD3-53C9-0835A0D8347C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B050AE5-37E8-FD87-480D-F5CF94449118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3" name="Google Shape;146;p9">
                <a:extLst>
                  <a:ext uri="{FF2B5EF4-FFF2-40B4-BE49-F238E27FC236}">
                    <a16:creationId xmlns:a16="http://schemas.microsoft.com/office/drawing/2014/main" id="{C078539B-5250-9CDB-C544-10DE9B21DD08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15" name="Google Shape;147;p9">
                  <a:extLst>
                    <a:ext uri="{FF2B5EF4-FFF2-40B4-BE49-F238E27FC236}">
                      <a16:creationId xmlns:a16="http://schemas.microsoft.com/office/drawing/2014/main" id="{A6C1D84C-0157-6485-DC0F-ECAEED0F37D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6" name="Google Shape;148;p9">
                  <a:extLst>
                    <a:ext uri="{FF2B5EF4-FFF2-40B4-BE49-F238E27FC236}">
                      <a16:creationId xmlns:a16="http://schemas.microsoft.com/office/drawing/2014/main" id="{23C9336C-38C1-B2E3-4ABA-A8133CC1F4D1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" name="Google Shape;151;p9">
                <a:extLst>
                  <a:ext uri="{FF2B5EF4-FFF2-40B4-BE49-F238E27FC236}">
                    <a16:creationId xmlns:a16="http://schemas.microsoft.com/office/drawing/2014/main" id="{AFD9A7CC-335B-B56D-8E37-C3C3E0AD01C2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2" name="Google Shape;153;p9">
              <a:extLst>
                <a:ext uri="{FF2B5EF4-FFF2-40B4-BE49-F238E27FC236}">
                  <a16:creationId xmlns:a16="http://schemas.microsoft.com/office/drawing/2014/main" id="{C1811998-22AA-4C16-8463-3C3CC6BE50CA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059E9-5CBE-9958-CA79-770644DB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D27F1-C944-78DC-9D8E-A8ED7578F8DB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77106DB6-B4D2-75AF-7D1B-52ECAA095AA8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FEDB03-217B-55B1-3A7A-B3C6D90C9282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5D4A5DD4-28CC-F98A-9F93-35AA8206C69A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9D4E3C7A-4160-D429-0A0D-D9912911150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E732CE1A-32D8-41E2-D091-A12414C71037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7A554CC5-0169-044B-FFF1-96142769DF10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BDC274F0-3C7B-2F30-092A-FDCA3335FD35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863EEB-F4F7-1FEA-CBEB-B756A1F63914}"/>
              </a:ext>
            </a:extLst>
          </p:cNvPr>
          <p:cNvSpPr/>
          <p:nvPr/>
        </p:nvSpPr>
        <p:spPr>
          <a:xfrm>
            <a:off x="6617499" y="875776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3BEB87-8176-D3A0-535B-403878E3C7F5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8E8B9DE-A414-A67D-86B1-A08141CFF5BE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D6E779A2-FAF1-6693-6FFB-BD00DD23A113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600" kern="12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S</a:t>
              </a:r>
              <a:r>
                <a:rPr lang="en-US" sz="3600" kern="12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tring y Character</a:t>
              </a:r>
              <a:endParaRPr lang="en-US" sz="3600" kern="1200" noProof="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B0122A-71FD-E0F9-CEB2-AFA70930227F}"/>
              </a:ext>
            </a:extLst>
          </p:cNvPr>
          <p:cNvGrpSpPr/>
          <p:nvPr/>
        </p:nvGrpSpPr>
        <p:grpSpPr>
          <a:xfrm>
            <a:off x="3293568" y="3436699"/>
            <a:ext cx="4204512" cy="5726278"/>
            <a:chOff x="1419912" y="3436699"/>
            <a:chExt cx="4204512" cy="572627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7886452-E771-4207-02CD-054F6511B1DD}"/>
                </a:ext>
              </a:extLst>
            </p:cNvPr>
            <p:cNvSpPr/>
            <p:nvPr/>
          </p:nvSpPr>
          <p:spPr>
            <a:xfrm>
              <a:off x="1463902" y="3436699"/>
              <a:ext cx="4158793" cy="5711655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Google Shape;420;p19">
              <a:extLst>
                <a:ext uri="{FF2B5EF4-FFF2-40B4-BE49-F238E27FC236}">
                  <a16:creationId xmlns:a16="http://schemas.microsoft.com/office/drawing/2014/main" id="{ADC9D227-794A-32C1-360F-EBB21CD79738}"/>
                </a:ext>
              </a:extLst>
            </p:cNvPr>
            <p:cNvSpPr/>
            <p:nvPr/>
          </p:nvSpPr>
          <p:spPr>
            <a:xfrm>
              <a:off x="1463904" y="3447977"/>
              <a:ext cx="4160520" cy="5715000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3" name="Rectangle: Rounded Corners 5">
              <a:extLst>
                <a:ext uri="{FF2B5EF4-FFF2-40B4-BE49-F238E27FC236}">
                  <a16:creationId xmlns:a16="http://schemas.microsoft.com/office/drawing/2014/main" id="{2B68FE87-FED9-5351-6879-B31DB4E1F8B3}"/>
                </a:ext>
              </a:extLst>
            </p:cNvPr>
            <p:cNvSpPr txBox="1"/>
            <p:nvPr/>
          </p:nvSpPr>
          <p:spPr>
            <a:xfrm>
              <a:off x="1419912" y="3447978"/>
              <a:ext cx="4202783" cy="11098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rPr>
                <a:t>Character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3AAED3-97BA-3292-A9E0-F9C0BD105542}"/>
                </a:ext>
              </a:extLst>
            </p:cNvPr>
            <p:cNvSpPr txBox="1"/>
            <p:nvPr/>
          </p:nvSpPr>
          <p:spPr>
            <a:xfrm>
              <a:off x="1768838" y="4557779"/>
              <a:ext cx="358265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indent="-285750">
                <a:spcBef>
                  <a:spcPts val="1200"/>
                </a:spcBef>
                <a:spcAft>
                  <a:spcPts val="120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defRPr>
              </a:lvl1pPr>
            </a:lstStyle>
            <a:p>
              <a:r>
                <a:rPr lang="es-MX" dirty="0"/>
                <a:t>Permite representar códigos de carácter UTF-16 desde 0 hasta 65535</a:t>
              </a:r>
            </a:p>
            <a:p>
              <a:r>
                <a:rPr lang="es-MX" dirty="0"/>
                <a:t>Generalmente se escriben entre apostrofes ‘ ‘ </a:t>
              </a:r>
            </a:p>
            <a:p>
              <a:r>
                <a:rPr lang="es-MX" dirty="0"/>
                <a:t>Internamente tienen una representación de entero</a:t>
              </a:r>
            </a:p>
            <a:p>
              <a:r>
                <a:rPr lang="es-MX" dirty="0"/>
                <a:t>Útiles para análisis de strings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C482EA-19E8-DA04-04FB-0659B9212D1C}"/>
              </a:ext>
            </a:extLst>
          </p:cNvPr>
          <p:cNvGrpSpPr/>
          <p:nvPr/>
        </p:nvGrpSpPr>
        <p:grpSpPr>
          <a:xfrm>
            <a:off x="10791648" y="3200724"/>
            <a:ext cx="4202783" cy="5947629"/>
            <a:chOff x="12665304" y="3200724"/>
            <a:chExt cx="4202783" cy="594762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A636831-34CB-920E-7818-9B1024826921}"/>
                </a:ext>
              </a:extLst>
            </p:cNvPr>
            <p:cNvGrpSpPr/>
            <p:nvPr/>
          </p:nvGrpSpPr>
          <p:grpSpPr>
            <a:xfrm>
              <a:off x="12665304" y="3200724"/>
              <a:ext cx="4202783" cy="5947629"/>
              <a:chOff x="700755" y="4091917"/>
              <a:chExt cx="4202783" cy="594762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056462D-C72B-5BB0-775F-F23EE4BD5E67}"/>
                  </a:ext>
                </a:extLst>
              </p:cNvPr>
              <p:cNvSpPr/>
              <p:nvPr/>
            </p:nvSpPr>
            <p:spPr>
              <a:xfrm>
                <a:off x="744745" y="4282923"/>
                <a:ext cx="4158793" cy="5711655"/>
              </a:xfrm>
              <a:prstGeom prst="roundRect">
                <a:avLst>
                  <a:gd name="adj" fmla="val 10000"/>
                </a:avLst>
              </a:prstGeom>
              <a:solidFill>
                <a:schemeClr val="tx1">
                  <a:lumMod val="50000"/>
                  <a:lumOff val="50000"/>
                  <a:alpha val="21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" name="Google Shape;419;p19">
                <a:extLst>
                  <a:ext uri="{FF2B5EF4-FFF2-40B4-BE49-F238E27FC236}">
                    <a16:creationId xmlns:a16="http://schemas.microsoft.com/office/drawing/2014/main" id="{C23508BB-48CC-2C89-9698-58AB70591908}"/>
                  </a:ext>
                </a:extLst>
              </p:cNvPr>
              <p:cNvGrpSpPr/>
              <p:nvPr/>
            </p:nvGrpSpPr>
            <p:grpSpPr>
              <a:xfrm>
                <a:off x="744747" y="4091917"/>
                <a:ext cx="4114800" cy="5947629"/>
                <a:chOff x="0" y="-47625"/>
                <a:chExt cx="865758" cy="1400281"/>
              </a:xfrm>
            </p:grpSpPr>
            <p:sp>
              <p:nvSpPr>
                <p:cNvPr id="42" name="Google Shape;420;p19">
                  <a:extLst>
                    <a:ext uri="{FF2B5EF4-FFF2-40B4-BE49-F238E27FC236}">
                      <a16:creationId xmlns:a16="http://schemas.microsoft.com/office/drawing/2014/main" id="{091FA6BD-90B2-C3A7-C74A-A160E83130A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65758" cy="1331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758" h="1331482" extrusionOk="0">
                      <a:moveTo>
                        <a:pt x="73787" y="0"/>
                      </a:moveTo>
                      <a:lnTo>
                        <a:pt x="791971" y="0"/>
                      </a:lnTo>
                      <a:cubicBezTo>
                        <a:pt x="832723" y="0"/>
                        <a:pt x="865758" y="33035"/>
                        <a:pt x="865758" y="73787"/>
                      </a:cubicBezTo>
                      <a:lnTo>
                        <a:pt x="865758" y="1257695"/>
                      </a:lnTo>
                      <a:cubicBezTo>
                        <a:pt x="865758" y="1298447"/>
                        <a:pt x="832723" y="1331482"/>
                        <a:pt x="791971" y="1331482"/>
                      </a:cubicBezTo>
                      <a:lnTo>
                        <a:pt x="73787" y="1331482"/>
                      </a:lnTo>
                      <a:cubicBezTo>
                        <a:pt x="33035" y="1331482"/>
                        <a:pt x="0" y="1298447"/>
                        <a:pt x="0" y="1257695"/>
                      </a:cubicBezTo>
                      <a:lnTo>
                        <a:pt x="0" y="73787"/>
                      </a:lnTo>
                      <a:cubicBezTo>
                        <a:pt x="0" y="33035"/>
                        <a:pt x="33035" y="0"/>
                        <a:pt x="737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43" name="Google Shape;421;p19">
                  <a:extLst>
                    <a:ext uri="{FF2B5EF4-FFF2-40B4-BE49-F238E27FC236}">
                      <a16:creationId xmlns:a16="http://schemas.microsoft.com/office/drawing/2014/main" id="{700381CC-A8DF-F1F9-14FF-A73B76496CB5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65758" cy="14002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63333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" name="Rectangle: Rounded Corners 5">
                <a:extLst>
                  <a:ext uri="{FF2B5EF4-FFF2-40B4-BE49-F238E27FC236}">
                    <a16:creationId xmlns:a16="http://schemas.microsoft.com/office/drawing/2014/main" id="{CCB059FB-C8BD-5DD4-50C4-286013330ACD}"/>
                  </a:ext>
                </a:extLst>
              </p:cNvPr>
              <p:cNvSpPr txBox="1"/>
              <p:nvPr/>
            </p:nvSpPr>
            <p:spPr>
              <a:xfrm>
                <a:off x="700755" y="4294202"/>
                <a:ext cx="4202783" cy="11098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600" kern="1200" noProof="0" dirty="0">
                    <a:solidFill>
                      <a:schemeClr val="tx2"/>
                    </a:solidFill>
                    <a:latin typeface="Segoe UI" panose="020B0502040204020203" pitchFamily="34" charset="0"/>
                    <a:ea typeface="Inter" panose="020B0604020202020204" charset="0"/>
                    <a:cs typeface="Segoe UI" panose="020B0502040204020203" pitchFamily="34" charset="0"/>
                  </a:rPr>
                  <a:t>String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9A1E36-7A2D-EC58-CA32-3CE2D5B60211}"/>
                </a:ext>
              </a:extLst>
            </p:cNvPr>
            <p:cNvSpPr txBox="1"/>
            <p:nvPr/>
          </p:nvSpPr>
          <p:spPr>
            <a:xfrm>
              <a:off x="12975370" y="4250002"/>
              <a:ext cx="3582650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indent="-285750">
                <a:spcBef>
                  <a:spcPts val="1200"/>
                </a:spcBef>
                <a:spcAft>
                  <a:spcPts val="120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defRPr>
              </a:lvl1pPr>
            </a:lstStyle>
            <a:p>
              <a:r>
                <a:rPr lang="es-MX" dirty="0"/>
                <a:t>Permiten representar cadenas de caracteres que internamente son objetos inmutables </a:t>
              </a:r>
            </a:p>
            <a:p>
              <a:r>
                <a:rPr lang="es-MX" dirty="0"/>
                <a:t>En general, si un literal se usa varias veces su misma referencia se almacena en memoria y comparte</a:t>
              </a:r>
            </a:p>
            <a:p>
              <a:r>
                <a:rPr lang="es-MX" dirty="0"/>
                <a:t>Sus variantes mutables son </a:t>
              </a:r>
              <a:r>
                <a:rPr lang="es-MX" i="1" dirty="0" err="1"/>
                <a:t>StringBuilder</a:t>
              </a:r>
              <a:r>
                <a:rPr lang="es-MX" dirty="0"/>
                <a:t> y </a:t>
              </a:r>
              <a:r>
                <a:rPr lang="es-MX" i="1" dirty="0"/>
                <a:t>StringBuffer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601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BB79-EB83-7C04-0994-E088B4E6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55866D3D-A2D1-28DB-6BF3-3AF748BF55B6}"/>
              </a:ext>
            </a:extLst>
          </p:cNvPr>
          <p:cNvSpPr>
            <a:spLocks/>
          </p:cNvSpPr>
          <p:nvPr/>
        </p:nvSpPr>
        <p:spPr>
          <a:xfrm>
            <a:off x="0" y="564175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37421D-9E55-D418-3E2A-E845977957CA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26E723D-FFB8-D65C-FD92-10FFF7C1A770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8ABD89-4DC9-7449-4175-251A2476266F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ctr"/>
              <a:r>
                <a:rPr lang="es-MX" sz="45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Operadores</a:t>
              </a:r>
              <a:endParaRPr lang="en-US" sz="4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7" name="Google Shape;419;p19">
            <a:extLst>
              <a:ext uri="{FF2B5EF4-FFF2-40B4-BE49-F238E27FC236}">
                <a16:creationId xmlns:a16="http://schemas.microsoft.com/office/drawing/2014/main" id="{896F11E9-D58B-0CE0-D0B7-02856D421409}"/>
              </a:ext>
            </a:extLst>
          </p:cNvPr>
          <p:cNvGrpSpPr/>
          <p:nvPr/>
        </p:nvGrpSpPr>
        <p:grpSpPr>
          <a:xfrm>
            <a:off x="2716207" y="2174810"/>
            <a:ext cx="4114800" cy="7696200"/>
            <a:chOff x="0" y="-47625"/>
            <a:chExt cx="865758" cy="1379107"/>
          </a:xfrm>
        </p:grpSpPr>
        <p:sp>
          <p:nvSpPr>
            <p:cNvPr id="9" name="Google Shape;420;p19">
              <a:extLst>
                <a:ext uri="{FF2B5EF4-FFF2-40B4-BE49-F238E27FC236}">
                  <a16:creationId xmlns:a16="http://schemas.microsoft.com/office/drawing/2014/main" id="{8E9816E5-27E7-D256-B19D-35CA836976A6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10" name="Google Shape;421;p19">
              <a:extLst>
                <a:ext uri="{FF2B5EF4-FFF2-40B4-BE49-F238E27FC236}">
                  <a16:creationId xmlns:a16="http://schemas.microsoft.com/office/drawing/2014/main" id="{DE925673-169B-499A-0932-B831B9DCA6DC}"/>
                </a:ext>
              </a:extLst>
            </p:cNvPr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423;p19">
            <a:extLst>
              <a:ext uri="{FF2B5EF4-FFF2-40B4-BE49-F238E27FC236}">
                <a16:creationId xmlns:a16="http://schemas.microsoft.com/office/drawing/2014/main" id="{8F126A62-5365-3AEA-71F4-6B57A4ADE5F3}"/>
              </a:ext>
            </a:extLst>
          </p:cNvPr>
          <p:cNvGrpSpPr/>
          <p:nvPr/>
        </p:nvGrpSpPr>
        <p:grpSpPr>
          <a:xfrm>
            <a:off x="7196767" y="2174810"/>
            <a:ext cx="4114800" cy="7711440"/>
            <a:chOff x="0" y="-47625"/>
            <a:chExt cx="865758" cy="1379107"/>
          </a:xfrm>
        </p:grpSpPr>
        <p:sp>
          <p:nvSpPr>
            <p:cNvPr id="20" name="Google Shape;424;p19">
              <a:extLst>
                <a:ext uri="{FF2B5EF4-FFF2-40B4-BE49-F238E27FC236}">
                  <a16:creationId xmlns:a16="http://schemas.microsoft.com/office/drawing/2014/main" id="{B77C2258-110E-A1ED-8A5C-27C03DCF8FFF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1" name="Google Shape;425;p19">
              <a:extLst>
                <a:ext uri="{FF2B5EF4-FFF2-40B4-BE49-F238E27FC236}">
                  <a16:creationId xmlns:a16="http://schemas.microsoft.com/office/drawing/2014/main" id="{41325396-8557-7FF9-E663-97873DE46739}"/>
                </a:ext>
              </a:extLst>
            </p:cNvPr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423;p19">
            <a:extLst>
              <a:ext uri="{FF2B5EF4-FFF2-40B4-BE49-F238E27FC236}">
                <a16:creationId xmlns:a16="http://schemas.microsoft.com/office/drawing/2014/main" id="{513DC78E-5956-AE82-8A64-731A54FE658A}"/>
              </a:ext>
            </a:extLst>
          </p:cNvPr>
          <p:cNvGrpSpPr/>
          <p:nvPr/>
        </p:nvGrpSpPr>
        <p:grpSpPr>
          <a:xfrm>
            <a:off x="11677327" y="2190050"/>
            <a:ext cx="4114800" cy="7759559"/>
            <a:chOff x="0" y="-47625"/>
            <a:chExt cx="865758" cy="1379107"/>
          </a:xfrm>
        </p:grpSpPr>
        <p:sp>
          <p:nvSpPr>
            <p:cNvPr id="27" name="Google Shape;424;p19">
              <a:extLst>
                <a:ext uri="{FF2B5EF4-FFF2-40B4-BE49-F238E27FC236}">
                  <a16:creationId xmlns:a16="http://schemas.microsoft.com/office/drawing/2014/main" id="{94EC171A-B589-717B-24C1-08C34C712D33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8" name="Google Shape;425;p19">
              <a:extLst>
                <a:ext uri="{FF2B5EF4-FFF2-40B4-BE49-F238E27FC236}">
                  <a16:creationId xmlns:a16="http://schemas.microsoft.com/office/drawing/2014/main" id="{E5604AA1-727B-A2CB-9A66-C9D1BCDE17AD}"/>
                </a:ext>
              </a:extLst>
            </p:cNvPr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428;p19">
            <a:extLst>
              <a:ext uri="{FF2B5EF4-FFF2-40B4-BE49-F238E27FC236}">
                <a16:creationId xmlns:a16="http://schemas.microsoft.com/office/drawing/2014/main" id="{72930685-A42B-6443-A980-F5C62E06A68F}"/>
              </a:ext>
            </a:extLst>
          </p:cNvPr>
          <p:cNvSpPr txBox="1"/>
          <p:nvPr/>
        </p:nvSpPr>
        <p:spPr>
          <a:xfrm>
            <a:off x="2905700" y="2848748"/>
            <a:ext cx="3735814" cy="110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Matem</a:t>
            </a:r>
            <a:r>
              <a:rPr lang="es-MX" sz="45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áticos y Asignación</a:t>
            </a:r>
            <a:endParaRPr sz="45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0" name="Google Shape;428;p19">
            <a:extLst>
              <a:ext uri="{FF2B5EF4-FFF2-40B4-BE49-F238E27FC236}">
                <a16:creationId xmlns:a16="http://schemas.microsoft.com/office/drawing/2014/main" id="{1A89144F-4409-F902-F125-6F6F102CB848}"/>
              </a:ext>
            </a:extLst>
          </p:cNvPr>
          <p:cNvSpPr txBox="1"/>
          <p:nvPr/>
        </p:nvSpPr>
        <p:spPr>
          <a:xfrm>
            <a:off x="7386260" y="2570964"/>
            <a:ext cx="373581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500" b="1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Operadores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500" b="1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Relacionales y Lógicos</a:t>
            </a:r>
            <a:endParaRPr sz="45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4" name="Google Shape;428;p19">
            <a:extLst>
              <a:ext uri="{FF2B5EF4-FFF2-40B4-BE49-F238E27FC236}">
                <a16:creationId xmlns:a16="http://schemas.microsoft.com/office/drawing/2014/main" id="{A483C224-0302-20F6-24B3-BE8FC1D347D7}"/>
              </a:ext>
            </a:extLst>
          </p:cNvPr>
          <p:cNvSpPr txBox="1"/>
          <p:nvPr/>
        </p:nvSpPr>
        <p:spPr>
          <a:xfrm>
            <a:off x="11866820" y="2933172"/>
            <a:ext cx="373581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500" b="1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Conversión de Tipos</a:t>
            </a:r>
            <a:endParaRPr sz="45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pSp>
        <p:nvGrpSpPr>
          <p:cNvPr id="36" name="Google Shape;330;p15">
            <a:extLst>
              <a:ext uri="{FF2B5EF4-FFF2-40B4-BE49-F238E27FC236}">
                <a16:creationId xmlns:a16="http://schemas.microsoft.com/office/drawing/2014/main" id="{7CC09C3B-42E9-6B08-9F3C-262054F3A6C2}"/>
              </a:ext>
            </a:extLst>
          </p:cNvPr>
          <p:cNvGrpSpPr/>
          <p:nvPr/>
        </p:nvGrpSpPr>
        <p:grpSpPr>
          <a:xfrm>
            <a:off x="4175077" y="7917455"/>
            <a:ext cx="1197061" cy="1197061"/>
            <a:chOff x="0" y="0"/>
            <a:chExt cx="2314773" cy="2314773"/>
          </a:xfrm>
        </p:grpSpPr>
        <p:grpSp>
          <p:nvGrpSpPr>
            <p:cNvPr id="37" name="Google Shape;331;p15">
              <a:extLst>
                <a:ext uri="{FF2B5EF4-FFF2-40B4-BE49-F238E27FC236}">
                  <a16:creationId xmlns:a16="http://schemas.microsoft.com/office/drawing/2014/main" id="{E9B66C02-71C6-6759-3D90-1D4544F1FF8D}"/>
                </a:ext>
              </a:extLst>
            </p:cNvPr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41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ADDD9480-9E5E-D939-1078-946ABCA19AC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2" name="Google Shape;333;p15">
                <a:extLst>
                  <a:ext uri="{FF2B5EF4-FFF2-40B4-BE49-F238E27FC236}">
                    <a16:creationId xmlns:a16="http://schemas.microsoft.com/office/drawing/2014/main" id="{6270F03E-C668-A562-6D12-08F51D56FA5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8" name="Google Shape;334;p15">
              <a:extLst>
                <a:ext uri="{FF2B5EF4-FFF2-40B4-BE49-F238E27FC236}">
                  <a16:creationId xmlns:a16="http://schemas.microsoft.com/office/drawing/2014/main" id="{8EAF7832-45DE-831A-B6C6-092E9C7BE55F}"/>
                </a:ext>
              </a:extLst>
            </p:cNvPr>
            <p:cNvCxnSpPr/>
            <p:nvPr/>
          </p:nvCxnSpPr>
          <p:spPr>
            <a:xfrm rot="10800000" flipH="1">
              <a:off x="542969" y="627828"/>
              <a:ext cx="1154142" cy="1154142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35;p15">
              <a:extLst>
                <a:ext uri="{FF2B5EF4-FFF2-40B4-BE49-F238E27FC236}">
                  <a16:creationId xmlns:a16="http://schemas.microsoft.com/office/drawing/2014/main" id="{8B01AFFA-79F6-8BCB-38C9-946C123B2CA5}"/>
                </a:ext>
              </a:extLst>
            </p:cNvPr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336;p15">
              <a:extLst>
                <a:ext uri="{FF2B5EF4-FFF2-40B4-BE49-F238E27FC236}">
                  <a16:creationId xmlns:a16="http://schemas.microsoft.com/office/drawing/2014/main" id="{A1027F54-5DB5-CB9B-25D8-99F4E5443781}"/>
                </a:ext>
              </a:extLst>
            </p:cNvPr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3" name="Rectangle: Rounded Corners 4">
            <a:extLst>
              <a:ext uri="{FF2B5EF4-FFF2-40B4-BE49-F238E27FC236}">
                <a16:creationId xmlns:a16="http://schemas.microsoft.com/office/drawing/2014/main" id="{0905035D-CB1A-A027-D463-2EE33EB2CB20}"/>
              </a:ext>
            </a:extLst>
          </p:cNvPr>
          <p:cNvSpPr txBox="1"/>
          <p:nvPr/>
        </p:nvSpPr>
        <p:spPr>
          <a:xfrm>
            <a:off x="2716207" y="5238025"/>
            <a:ext cx="4114800" cy="4690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ctr"/>
            <a:r>
              <a:rPr lang="es-MX" sz="2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Operadores Unarios</a:t>
            </a:r>
            <a:endParaRPr lang="en-US" sz="25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6" name="Rectangle: Rounded Corners 4">
            <a:extLst>
              <a:ext uri="{FF2B5EF4-FFF2-40B4-BE49-F238E27FC236}">
                <a16:creationId xmlns:a16="http://schemas.microsoft.com/office/drawing/2014/main" id="{B0A6FBFC-9DDD-2C71-EF07-D370B787957F}"/>
              </a:ext>
            </a:extLst>
          </p:cNvPr>
          <p:cNvSpPr txBox="1"/>
          <p:nvPr/>
        </p:nvSpPr>
        <p:spPr>
          <a:xfrm>
            <a:off x="2495874" y="6070496"/>
            <a:ext cx="4555467" cy="5539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ctr"/>
            <a:r>
              <a:rPr lang="es-MX" sz="2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Operadores Matemáticos</a:t>
            </a:r>
            <a:endParaRPr lang="en-US" sz="25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8" name="Rectangle: Rounded Corners 4">
            <a:extLst>
              <a:ext uri="{FF2B5EF4-FFF2-40B4-BE49-F238E27FC236}">
                <a16:creationId xmlns:a16="http://schemas.microsoft.com/office/drawing/2014/main" id="{3E66C867-6029-4ADE-AB49-8FF8D92791BA}"/>
              </a:ext>
            </a:extLst>
          </p:cNvPr>
          <p:cNvSpPr txBox="1"/>
          <p:nvPr/>
        </p:nvSpPr>
        <p:spPr>
          <a:xfrm>
            <a:off x="2495874" y="7036707"/>
            <a:ext cx="4555467" cy="5539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ctr"/>
            <a:r>
              <a:rPr lang="es-MX" sz="2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Operadores de Asignación</a:t>
            </a:r>
            <a:endParaRPr lang="en-US" sz="25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0" name="Rectangle: Rounded Corners 4">
            <a:extLst>
              <a:ext uri="{FF2B5EF4-FFF2-40B4-BE49-F238E27FC236}">
                <a16:creationId xmlns:a16="http://schemas.microsoft.com/office/drawing/2014/main" id="{1E1DB4DE-3EBD-F6A7-7B51-928D714C0DD0}"/>
              </a:ext>
            </a:extLst>
          </p:cNvPr>
          <p:cNvSpPr txBox="1"/>
          <p:nvPr/>
        </p:nvSpPr>
        <p:spPr>
          <a:xfrm>
            <a:off x="7124054" y="5702049"/>
            <a:ext cx="4114800" cy="4690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ctr"/>
            <a:r>
              <a:rPr lang="es-MX" sz="2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Lógica Booleana</a:t>
            </a:r>
            <a:endParaRPr lang="en-US" sz="25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1" name="Rectangle: Rounded Corners 4">
            <a:extLst>
              <a:ext uri="{FF2B5EF4-FFF2-40B4-BE49-F238E27FC236}">
                <a16:creationId xmlns:a16="http://schemas.microsoft.com/office/drawing/2014/main" id="{B71D9800-3D9A-82E7-5383-337A85108534}"/>
              </a:ext>
            </a:extLst>
          </p:cNvPr>
          <p:cNvSpPr txBox="1"/>
          <p:nvPr/>
        </p:nvSpPr>
        <p:spPr>
          <a:xfrm>
            <a:off x="7086600" y="6577003"/>
            <a:ext cx="4114800" cy="4690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ctr"/>
            <a:r>
              <a:rPr lang="es-MX" sz="2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Lógica Relacional</a:t>
            </a:r>
            <a:endParaRPr lang="en-US" sz="25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52" name="Google Shape;330;p15">
            <a:extLst>
              <a:ext uri="{FF2B5EF4-FFF2-40B4-BE49-F238E27FC236}">
                <a16:creationId xmlns:a16="http://schemas.microsoft.com/office/drawing/2014/main" id="{5F176CC5-D527-E397-03AD-00405C743380}"/>
              </a:ext>
            </a:extLst>
          </p:cNvPr>
          <p:cNvGrpSpPr/>
          <p:nvPr/>
        </p:nvGrpSpPr>
        <p:grpSpPr>
          <a:xfrm>
            <a:off x="8655637" y="7917455"/>
            <a:ext cx="1197061" cy="1197061"/>
            <a:chOff x="0" y="0"/>
            <a:chExt cx="2314773" cy="2314773"/>
          </a:xfrm>
        </p:grpSpPr>
        <p:grpSp>
          <p:nvGrpSpPr>
            <p:cNvPr id="53" name="Google Shape;331;p15">
              <a:extLst>
                <a:ext uri="{FF2B5EF4-FFF2-40B4-BE49-F238E27FC236}">
                  <a16:creationId xmlns:a16="http://schemas.microsoft.com/office/drawing/2014/main" id="{3661EB81-DBD5-4F7C-A1CD-62E24FCAA26F}"/>
                </a:ext>
              </a:extLst>
            </p:cNvPr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57" name="Google Shape;332;p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9E42893-46BE-5E99-C1DB-994A28BF575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8" name="Google Shape;333;p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9170F8F-39DB-DC14-9435-A3C56827DD6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4" name="Google Shape;334;p15">
              <a:extLst>
                <a:ext uri="{FF2B5EF4-FFF2-40B4-BE49-F238E27FC236}">
                  <a16:creationId xmlns:a16="http://schemas.microsoft.com/office/drawing/2014/main" id="{066652C2-DFCE-DA60-83E4-62FD7A8B6BF3}"/>
                </a:ext>
              </a:extLst>
            </p:cNvPr>
            <p:cNvCxnSpPr/>
            <p:nvPr/>
          </p:nvCxnSpPr>
          <p:spPr>
            <a:xfrm rot="10800000" flipH="1">
              <a:off x="542969" y="627828"/>
              <a:ext cx="1154142" cy="1154142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335;p15">
              <a:extLst>
                <a:ext uri="{FF2B5EF4-FFF2-40B4-BE49-F238E27FC236}">
                  <a16:creationId xmlns:a16="http://schemas.microsoft.com/office/drawing/2014/main" id="{912AB7A7-9567-2C20-ECC6-1499755F697B}"/>
                </a:ext>
              </a:extLst>
            </p:cNvPr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336;p15">
              <a:extLst>
                <a:ext uri="{FF2B5EF4-FFF2-40B4-BE49-F238E27FC236}">
                  <a16:creationId xmlns:a16="http://schemas.microsoft.com/office/drawing/2014/main" id="{E802E737-8C9D-AB8D-648B-9B69D97CC34F}"/>
                </a:ext>
              </a:extLst>
            </p:cNvPr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44DD2A6D-7407-EB6C-22DA-8AEC21AED209}"/>
              </a:ext>
            </a:extLst>
          </p:cNvPr>
          <p:cNvSpPr txBox="1"/>
          <p:nvPr/>
        </p:nvSpPr>
        <p:spPr>
          <a:xfrm>
            <a:off x="11677327" y="6112979"/>
            <a:ext cx="4114800" cy="4690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ctr"/>
            <a:r>
              <a:rPr lang="es-MX" sz="2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Conversión Tipo C/C++</a:t>
            </a:r>
            <a:endParaRPr lang="en-US" sz="25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6" name="Google Shape;330;p15">
            <a:extLst>
              <a:ext uri="{FF2B5EF4-FFF2-40B4-BE49-F238E27FC236}">
                <a16:creationId xmlns:a16="http://schemas.microsoft.com/office/drawing/2014/main" id="{A10669CC-1AA2-CF9F-2786-410A563B0255}"/>
              </a:ext>
            </a:extLst>
          </p:cNvPr>
          <p:cNvGrpSpPr/>
          <p:nvPr/>
        </p:nvGrpSpPr>
        <p:grpSpPr>
          <a:xfrm>
            <a:off x="13136196" y="7917453"/>
            <a:ext cx="1197061" cy="1197061"/>
            <a:chOff x="0" y="0"/>
            <a:chExt cx="2314773" cy="2314773"/>
          </a:xfrm>
        </p:grpSpPr>
        <p:grpSp>
          <p:nvGrpSpPr>
            <p:cNvPr id="8" name="Google Shape;331;p15">
              <a:extLst>
                <a:ext uri="{FF2B5EF4-FFF2-40B4-BE49-F238E27FC236}">
                  <a16:creationId xmlns:a16="http://schemas.microsoft.com/office/drawing/2014/main" id="{CF09E3EE-3D15-B15F-67BC-CA3194A79A91}"/>
                </a:ext>
              </a:extLst>
            </p:cNvPr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31" name="Google Shape;332;p15">
                <a:extLst>
                  <a:ext uri="{FF2B5EF4-FFF2-40B4-BE49-F238E27FC236}">
                    <a16:creationId xmlns:a16="http://schemas.microsoft.com/office/drawing/2014/main" id="{71F78691-A8AC-04D8-47B8-B566E5F6D45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2" name="Google Shape;333;p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82C391B-1B89-0AF9-D0FE-569293AB99E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2" name="Google Shape;334;p15">
              <a:extLst>
                <a:ext uri="{FF2B5EF4-FFF2-40B4-BE49-F238E27FC236}">
                  <a16:creationId xmlns:a16="http://schemas.microsoft.com/office/drawing/2014/main" id="{70E3944B-AC70-AABD-8B87-E597E1D46BD2}"/>
                </a:ext>
              </a:extLst>
            </p:cNvPr>
            <p:cNvCxnSpPr/>
            <p:nvPr/>
          </p:nvCxnSpPr>
          <p:spPr>
            <a:xfrm rot="10800000" flipH="1">
              <a:off x="542969" y="627828"/>
              <a:ext cx="1154142" cy="1154142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335;p15">
              <a:extLst>
                <a:ext uri="{FF2B5EF4-FFF2-40B4-BE49-F238E27FC236}">
                  <a16:creationId xmlns:a16="http://schemas.microsoft.com/office/drawing/2014/main" id="{C726FE56-EF30-FEA6-5919-F23541B91B45}"/>
                </a:ext>
              </a:extLst>
            </p:cNvPr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336;p15">
              <a:extLst>
                <a:ext uri="{FF2B5EF4-FFF2-40B4-BE49-F238E27FC236}">
                  <a16:creationId xmlns:a16="http://schemas.microsoft.com/office/drawing/2014/main" id="{8E1C65E2-6201-568E-3961-57EBD2F30B0E}"/>
                </a:ext>
              </a:extLst>
            </p:cNvPr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5DA525-3C4B-06E0-1E49-9CF219ECACD8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5" name="Google Shape;220;p10">
              <a:extLst>
                <a:ext uri="{FF2B5EF4-FFF2-40B4-BE49-F238E27FC236}">
                  <a16:creationId xmlns:a16="http://schemas.microsoft.com/office/drawing/2014/main" id="{26D917CA-2ED7-CFBC-F3EC-F6FD8BF18FA6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8C75722-23B2-4984-E214-4563A4FA37F5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47" name="Google Shape;146;p9">
                <a:extLst>
                  <a:ext uri="{FF2B5EF4-FFF2-40B4-BE49-F238E27FC236}">
                    <a16:creationId xmlns:a16="http://schemas.microsoft.com/office/drawing/2014/main" id="{AD400685-8DDF-A3C4-FA7E-614DA050B206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59" name="Google Shape;147;p9">
                  <a:extLst>
                    <a:ext uri="{FF2B5EF4-FFF2-40B4-BE49-F238E27FC236}">
                      <a16:creationId xmlns:a16="http://schemas.microsoft.com/office/drawing/2014/main" id="{09A1EBF9-31A1-A36D-147C-EF77EA18865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60" name="Google Shape;148;p9">
                  <a:extLst>
                    <a:ext uri="{FF2B5EF4-FFF2-40B4-BE49-F238E27FC236}">
                      <a16:creationId xmlns:a16="http://schemas.microsoft.com/office/drawing/2014/main" id="{FA6FF5EE-CF57-4B24-E0B2-1316D7379A9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" name="Google Shape;151;p9">
                <a:extLst>
                  <a:ext uri="{FF2B5EF4-FFF2-40B4-BE49-F238E27FC236}">
                    <a16:creationId xmlns:a16="http://schemas.microsoft.com/office/drawing/2014/main" id="{EAFEAA62-F535-BF57-D8DB-4B714A1F4E6E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45" name="Google Shape;153;p9">
              <a:extLst>
                <a:ext uri="{FF2B5EF4-FFF2-40B4-BE49-F238E27FC236}">
                  <a16:creationId xmlns:a16="http://schemas.microsoft.com/office/drawing/2014/main" id="{8E1BA7DE-29F5-2705-3D32-446CEA4D8E95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907672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FD512-B126-A1C4-3A48-45F52021B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93;p14">
            <a:extLst>
              <a:ext uri="{FF2B5EF4-FFF2-40B4-BE49-F238E27FC236}">
                <a16:creationId xmlns:a16="http://schemas.microsoft.com/office/drawing/2014/main" id="{0566DA3C-6A0F-9646-FA74-A81E9F0906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391" y="-152400"/>
            <a:ext cx="10134685" cy="1043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1B68D8-F7DC-7D06-8FE7-6EB1FFDD6ADA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A2F095-2DC0-AB2F-A724-727A7C488F0B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99F5EC-147D-FE73-2054-CA792AFFAE58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ctr"/>
              <a:r>
                <a:rPr lang="es-MX" sz="45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Operadores</a:t>
              </a:r>
              <a:endParaRPr lang="en-US" sz="4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9" name="Google Shape;420;p19">
            <a:extLst>
              <a:ext uri="{FF2B5EF4-FFF2-40B4-BE49-F238E27FC236}">
                <a16:creationId xmlns:a16="http://schemas.microsoft.com/office/drawing/2014/main" id="{90AF2CE8-BE36-D70B-BB5C-E4F887B59A69}"/>
              </a:ext>
            </a:extLst>
          </p:cNvPr>
          <p:cNvSpPr/>
          <p:nvPr/>
        </p:nvSpPr>
        <p:spPr>
          <a:xfrm>
            <a:off x="365760" y="2591379"/>
            <a:ext cx="17556480" cy="7430425"/>
          </a:xfrm>
          <a:prstGeom prst="roundRect">
            <a:avLst>
              <a:gd name="adj" fmla="val 6207"/>
            </a:avLst>
          </a:pr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29" name="Google Shape;428;p19">
            <a:extLst>
              <a:ext uri="{FF2B5EF4-FFF2-40B4-BE49-F238E27FC236}">
                <a16:creationId xmlns:a16="http://schemas.microsoft.com/office/drawing/2014/main" id="{5FD23611-8AAA-9904-A7A3-7E4DB321AB42}"/>
              </a:ext>
            </a:extLst>
          </p:cNvPr>
          <p:cNvSpPr txBox="1"/>
          <p:nvPr/>
        </p:nvSpPr>
        <p:spPr>
          <a:xfrm>
            <a:off x="555253" y="2999542"/>
            <a:ext cx="16988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Matem</a:t>
            </a:r>
            <a:r>
              <a:rPr lang="es-MX" sz="45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áticos y Asignación</a:t>
            </a:r>
            <a:endParaRPr sz="45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3" name="Rectangle: Rounded Corners 4">
            <a:extLst>
              <a:ext uri="{FF2B5EF4-FFF2-40B4-BE49-F238E27FC236}">
                <a16:creationId xmlns:a16="http://schemas.microsoft.com/office/drawing/2014/main" id="{9B383090-C44E-12B4-3215-0D40FA01C333}"/>
              </a:ext>
            </a:extLst>
          </p:cNvPr>
          <p:cNvSpPr txBox="1"/>
          <p:nvPr/>
        </p:nvSpPr>
        <p:spPr>
          <a:xfrm>
            <a:off x="791153" y="3691625"/>
            <a:ext cx="4555467" cy="5539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ctr"/>
            <a:r>
              <a:rPr lang="es-MX" sz="2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Operadores Unarios</a:t>
            </a:r>
            <a:endParaRPr lang="en-US" sz="25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2" name="Google Shape;423;p19">
            <a:extLst>
              <a:ext uri="{FF2B5EF4-FFF2-40B4-BE49-F238E27FC236}">
                <a16:creationId xmlns:a16="http://schemas.microsoft.com/office/drawing/2014/main" id="{57BFCFDF-F085-D7B6-DECD-35902AE52A69}"/>
              </a:ext>
            </a:extLst>
          </p:cNvPr>
          <p:cNvGrpSpPr/>
          <p:nvPr/>
        </p:nvGrpSpPr>
        <p:grpSpPr>
          <a:xfrm>
            <a:off x="18565626" y="2325604"/>
            <a:ext cx="4114800" cy="7696200"/>
            <a:chOff x="0" y="-47625"/>
            <a:chExt cx="865758" cy="1379107"/>
          </a:xfrm>
        </p:grpSpPr>
        <p:sp>
          <p:nvSpPr>
            <p:cNvPr id="6" name="Google Shape;424;p19">
              <a:extLst>
                <a:ext uri="{FF2B5EF4-FFF2-40B4-BE49-F238E27FC236}">
                  <a16:creationId xmlns:a16="http://schemas.microsoft.com/office/drawing/2014/main" id="{B656BF2B-3551-64E1-AE74-557302092CEF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8" name="Google Shape;425;p19">
              <a:extLst>
                <a:ext uri="{FF2B5EF4-FFF2-40B4-BE49-F238E27FC236}">
                  <a16:creationId xmlns:a16="http://schemas.microsoft.com/office/drawing/2014/main" id="{6ABABC49-E07D-D617-D869-EECE8AAA29E5}"/>
                </a:ext>
              </a:extLst>
            </p:cNvPr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423;p19">
            <a:extLst>
              <a:ext uri="{FF2B5EF4-FFF2-40B4-BE49-F238E27FC236}">
                <a16:creationId xmlns:a16="http://schemas.microsoft.com/office/drawing/2014/main" id="{D6D0DD8A-F80F-2762-7F22-AC1DB3E62B19}"/>
              </a:ext>
            </a:extLst>
          </p:cNvPr>
          <p:cNvGrpSpPr/>
          <p:nvPr/>
        </p:nvGrpSpPr>
        <p:grpSpPr>
          <a:xfrm>
            <a:off x="23046186" y="2310364"/>
            <a:ext cx="4114800" cy="7696200"/>
            <a:chOff x="0" y="-47625"/>
            <a:chExt cx="865758" cy="1379107"/>
          </a:xfrm>
        </p:grpSpPr>
        <p:sp>
          <p:nvSpPr>
            <p:cNvPr id="32" name="Google Shape;424;p19">
              <a:extLst>
                <a:ext uri="{FF2B5EF4-FFF2-40B4-BE49-F238E27FC236}">
                  <a16:creationId xmlns:a16="http://schemas.microsoft.com/office/drawing/2014/main" id="{667AC362-6167-D68A-1C65-AEF92AD7EC9A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35" name="Google Shape;425;p19">
              <a:extLst>
                <a:ext uri="{FF2B5EF4-FFF2-40B4-BE49-F238E27FC236}">
                  <a16:creationId xmlns:a16="http://schemas.microsoft.com/office/drawing/2014/main" id="{D2C6D04B-41E4-1EF7-9314-8508D8335B5C}"/>
                </a:ext>
              </a:extLst>
            </p:cNvPr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23;p19">
            <a:extLst>
              <a:ext uri="{FF2B5EF4-FFF2-40B4-BE49-F238E27FC236}">
                <a16:creationId xmlns:a16="http://schemas.microsoft.com/office/drawing/2014/main" id="{00E4407E-1B4D-0BAF-DEAC-5EFEA086E266}"/>
              </a:ext>
            </a:extLst>
          </p:cNvPr>
          <p:cNvGrpSpPr/>
          <p:nvPr/>
        </p:nvGrpSpPr>
        <p:grpSpPr>
          <a:xfrm>
            <a:off x="27526746" y="2310364"/>
            <a:ext cx="4114800" cy="7696200"/>
            <a:chOff x="0" y="-47625"/>
            <a:chExt cx="865758" cy="1379107"/>
          </a:xfrm>
        </p:grpSpPr>
        <p:sp>
          <p:nvSpPr>
            <p:cNvPr id="45" name="Google Shape;424;p19">
              <a:extLst>
                <a:ext uri="{FF2B5EF4-FFF2-40B4-BE49-F238E27FC236}">
                  <a16:creationId xmlns:a16="http://schemas.microsoft.com/office/drawing/2014/main" id="{CDD41019-62D6-82C8-DC82-39AF6F19948D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46" name="Google Shape;425;p19">
              <a:extLst>
                <a:ext uri="{FF2B5EF4-FFF2-40B4-BE49-F238E27FC236}">
                  <a16:creationId xmlns:a16="http://schemas.microsoft.com/office/drawing/2014/main" id="{31AC2D26-48E2-304A-8A2A-2CE572DD66A0}"/>
                </a:ext>
              </a:extLst>
            </p:cNvPr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Rectangle: Rounded Corners 4">
            <a:extLst>
              <a:ext uri="{FF2B5EF4-FFF2-40B4-BE49-F238E27FC236}">
                <a16:creationId xmlns:a16="http://schemas.microsoft.com/office/drawing/2014/main" id="{82B43651-6147-394C-4A26-9D3BBBB7E367}"/>
              </a:ext>
            </a:extLst>
          </p:cNvPr>
          <p:cNvSpPr txBox="1"/>
          <p:nvPr/>
        </p:nvSpPr>
        <p:spPr>
          <a:xfrm>
            <a:off x="6746476" y="3617450"/>
            <a:ext cx="4555467" cy="5539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ctr"/>
            <a:r>
              <a:rPr lang="es-MX" sz="2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Operadores Matemáticos</a:t>
            </a:r>
            <a:endParaRPr lang="en-US" sz="25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9" name="Rectangle: Rounded Corners 4">
            <a:extLst>
              <a:ext uri="{FF2B5EF4-FFF2-40B4-BE49-F238E27FC236}">
                <a16:creationId xmlns:a16="http://schemas.microsoft.com/office/drawing/2014/main" id="{15190B93-B74B-5824-8032-131778F4C209}"/>
              </a:ext>
            </a:extLst>
          </p:cNvPr>
          <p:cNvSpPr txBox="1"/>
          <p:nvPr/>
        </p:nvSpPr>
        <p:spPr>
          <a:xfrm>
            <a:off x="12701799" y="3617450"/>
            <a:ext cx="4555467" cy="5539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ctr"/>
            <a:r>
              <a:rPr lang="es-MX" sz="2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Operadores de Asignación</a:t>
            </a:r>
            <a:endParaRPr lang="en-US" sz="25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3E41358-3664-3461-BB46-A98AF4D8FB8B}"/>
              </a:ext>
            </a:extLst>
          </p:cNvPr>
          <p:cNvCxnSpPr>
            <a:cxnSpLocks/>
          </p:cNvCxnSpPr>
          <p:nvPr/>
        </p:nvCxnSpPr>
        <p:spPr>
          <a:xfrm>
            <a:off x="5858153" y="3623595"/>
            <a:ext cx="0" cy="613615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907DDE-9D16-8290-F6F9-758A851926C9}"/>
              </a:ext>
            </a:extLst>
          </p:cNvPr>
          <p:cNvCxnSpPr>
            <a:cxnSpLocks/>
          </p:cNvCxnSpPr>
          <p:nvPr/>
        </p:nvCxnSpPr>
        <p:spPr>
          <a:xfrm>
            <a:off x="12310745" y="3623595"/>
            <a:ext cx="0" cy="613615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oogle Shape;330;p15">
            <a:extLst>
              <a:ext uri="{FF2B5EF4-FFF2-40B4-BE49-F238E27FC236}">
                <a16:creationId xmlns:a16="http://schemas.microsoft.com/office/drawing/2014/main" id="{120BF6E7-7A16-BAE8-09C9-B47075401FBA}"/>
              </a:ext>
            </a:extLst>
          </p:cNvPr>
          <p:cNvGrpSpPr/>
          <p:nvPr/>
        </p:nvGrpSpPr>
        <p:grpSpPr>
          <a:xfrm>
            <a:off x="16399818" y="1010783"/>
            <a:ext cx="1197061" cy="1197061"/>
            <a:chOff x="0" y="0"/>
            <a:chExt cx="2314773" cy="2314773"/>
          </a:xfrm>
        </p:grpSpPr>
        <p:grpSp>
          <p:nvGrpSpPr>
            <p:cNvPr id="55" name="Google Shape;331;p15">
              <a:extLst>
                <a:ext uri="{FF2B5EF4-FFF2-40B4-BE49-F238E27FC236}">
                  <a16:creationId xmlns:a16="http://schemas.microsoft.com/office/drawing/2014/main" id="{61B7FD6E-6C1C-BE53-82A7-EBE84AB3403D}"/>
                </a:ext>
              </a:extLst>
            </p:cNvPr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59" name="Google Shape;332;p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4519DF2-85B3-94A7-E5B5-6C6E323311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60" name="Google Shape;333;p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80A6BDA-7654-4C64-B70E-55B0FC83D39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6" name="Google Shape;334;p15">
              <a:extLst>
                <a:ext uri="{FF2B5EF4-FFF2-40B4-BE49-F238E27FC236}">
                  <a16:creationId xmlns:a16="http://schemas.microsoft.com/office/drawing/2014/main" id="{5246BA3F-A2A1-BB74-F96E-8BA7D39D92F5}"/>
                </a:ext>
              </a:extLst>
            </p:cNvPr>
            <p:cNvCxnSpPr/>
            <p:nvPr/>
          </p:nvCxnSpPr>
          <p:spPr>
            <a:xfrm rot="10800000" flipH="1">
              <a:off x="542969" y="627828"/>
              <a:ext cx="1154142" cy="1154142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335;p15">
              <a:extLst>
                <a:ext uri="{FF2B5EF4-FFF2-40B4-BE49-F238E27FC236}">
                  <a16:creationId xmlns:a16="http://schemas.microsoft.com/office/drawing/2014/main" id="{A869B0CC-ABDA-782C-0973-33B14747B19D}"/>
                </a:ext>
              </a:extLst>
            </p:cNvPr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336;p15">
              <a:extLst>
                <a:ext uri="{FF2B5EF4-FFF2-40B4-BE49-F238E27FC236}">
                  <a16:creationId xmlns:a16="http://schemas.microsoft.com/office/drawing/2014/main" id="{1F9B6D6C-12F5-61D2-3D1B-C7A566025A35}"/>
                </a:ext>
              </a:extLst>
            </p:cNvPr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1EDAB14-38DF-A116-7951-50CE40282CC7}"/>
              </a:ext>
            </a:extLst>
          </p:cNvPr>
          <p:cNvGrpSpPr/>
          <p:nvPr/>
        </p:nvGrpSpPr>
        <p:grpSpPr>
          <a:xfrm>
            <a:off x="6685737" y="4178613"/>
            <a:ext cx="3489817" cy="1197061"/>
            <a:chOff x="4754282" y="5094290"/>
            <a:chExt cx="3489817" cy="119706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C0E09D9-DA47-7CF4-5ED6-071E56D2C94A}"/>
                </a:ext>
              </a:extLst>
            </p:cNvPr>
            <p:cNvGrpSpPr/>
            <p:nvPr/>
          </p:nvGrpSpPr>
          <p:grpSpPr>
            <a:xfrm>
              <a:off x="4754282" y="5094290"/>
              <a:ext cx="3489817" cy="1197061"/>
              <a:chOff x="773479" y="5271999"/>
              <a:chExt cx="3489817" cy="1197061"/>
            </a:xfrm>
          </p:grpSpPr>
          <p:sp>
            <p:nvSpPr>
              <p:cNvPr id="96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4DF7290A-FF44-D102-8B6D-9C4329F75200}"/>
                  </a:ext>
                </a:extLst>
              </p:cNvPr>
              <p:cNvSpPr/>
              <p:nvPr/>
            </p:nvSpPr>
            <p:spPr>
              <a:xfrm rot="16200000">
                <a:off x="773479" y="5271999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vert="wordArtVert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0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B00D2C97-0C12-0ABE-7E56-E561CEF42621}"/>
                  </a:ext>
                </a:extLst>
              </p:cNvPr>
              <p:cNvSpPr/>
              <p:nvPr/>
            </p:nvSpPr>
            <p:spPr>
              <a:xfrm>
                <a:off x="2153830" y="5535250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Adición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6D64AA1-C2EB-F4D6-CF59-0E645B0A4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76562" y="5216570"/>
              <a:ext cx="952500" cy="9525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AF62BC1-1AE9-0AE9-D47C-110E663B880E}"/>
              </a:ext>
            </a:extLst>
          </p:cNvPr>
          <p:cNvGrpSpPr/>
          <p:nvPr/>
        </p:nvGrpSpPr>
        <p:grpSpPr>
          <a:xfrm>
            <a:off x="6685737" y="6428625"/>
            <a:ext cx="3489817" cy="1197061"/>
            <a:chOff x="4878816" y="6647114"/>
            <a:chExt cx="3489817" cy="1197061"/>
          </a:xfrm>
        </p:grpSpPr>
        <p:grpSp>
          <p:nvGrpSpPr>
            <p:cNvPr id="102" name="Google Shape;331;p15">
              <a:extLst>
                <a:ext uri="{FF2B5EF4-FFF2-40B4-BE49-F238E27FC236}">
                  <a16:creationId xmlns:a16="http://schemas.microsoft.com/office/drawing/2014/main" id="{EA13758E-28A0-2FC5-D6D5-3DEC5927F81E}"/>
                </a:ext>
              </a:extLst>
            </p:cNvPr>
            <p:cNvGrpSpPr/>
            <p:nvPr/>
          </p:nvGrpSpPr>
          <p:grpSpPr>
            <a:xfrm rot="16200000">
              <a:off x="4878816" y="6647114"/>
              <a:ext cx="1197061" cy="1197061"/>
              <a:chOff x="0" y="0"/>
              <a:chExt cx="812800" cy="812800"/>
            </a:xfrm>
          </p:grpSpPr>
          <p:sp>
            <p:nvSpPr>
              <p:cNvPr id="103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49AD6F62-472C-BF75-761C-CB8B5B1FDBD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04" name="Google Shape;333;p15">
                <a:extLst>
                  <a:ext uri="{FF2B5EF4-FFF2-40B4-BE49-F238E27FC236}">
                    <a16:creationId xmlns:a16="http://schemas.microsoft.com/office/drawing/2014/main" id="{7EAB0493-F8F0-D027-997E-31DEBF3B78F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158ED05F-3816-58BF-06EE-6DE05CF22866}"/>
                </a:ext>
              </a:extLst>
            </p:cNvPr>
            <p:cNvSpPr/>
            <p:nvPr/>
          </p:nvSpPr>
          <p:spPr>
            <a:xfrm>
              <a:off x="6259167" y="6910365"/>
              <a:ext cx="2109466" cy="6705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Sustracción</a:t>
              </a:r>
              <a:endParaRPr lang="en-US" sz="19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1970538-B14F-01D5-E6BB-5F9BFFFF3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1096" y="6769394"/>
              <a:ext cx="952500" cy="9525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1424D6C-0401-468E-D9F2-E58259A922F6}"/>
              </a:ext>
            </a:extLst>
          </p:cNvPr>
          <p:cNvGrpSpPr/>
          <p:nvPr/>
        </p:nvGrpSpPr>
        <p:grpSpPr>
          <a:xfrm>
            <a:off x="6685737" y="8678638"/>
            <a:ext cx="3489817" cy="1197061"/>
            <a:chOff x="4757314" y="8078563"/>
            <a:chExt cx="3489817" cy="119706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D010A52-4B9B-7A85-CB8B-CD5078A18AA0}"/>
                </a:ext>
              </a:extLst>
            </p:cNvPr>
            <p:cNvGrpSpPr/>
            <p:nvPr/>
          </p:nvGrpSpPr>
          <p:grpSpPr>
            <a:xfrm>
              <a:off x="4757314" y="8078563"/>
              <a:ext cx="3489817" cy="1197061"/>
              <a:chOff x="773479" y="5271999"/>
              <a:chExt cx="3489817" cy="1197061"/>
            </a:xfrm>
          </p:grpSpPr>
          <p:sp>
            <p:nvSpPr>
              <p:cNvPr id="112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AC460851-EE50-9CF7-05EA-3C5650B260DF}"/>
                  </a:ext>
                </a:extLst>
              </p:cNvPr>
              <p:cNvSpPr/>
              <p:nvPr/>
            </p:nvSpPr>
            <p:spPr>
              <a:xfrm rot="16200000">
                <a:off x="773479" y="5271999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vert="wordArtVert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0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84F7C85D-5038-50DD-A4BC-A7C154DF6600}"/>
                  </a:ext>
                </a:extLst>
              </p:cNvPr>
              <p:cNvSpPr/>
              <p:nvPr/>
            </p:nvSpPr>
            <p:spPr>
              <a:xfrm>
                <a:off x="2153830" y="5535250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Multiplicación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6007948-9465-688D-0F3C-9CAC74D36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9595" y="8200843"/>
              <a:ext cx="952500" cy="9525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2721D6-F05F-8E8A-5ED3-7123E9DBFBFB}"/>
              </a:ext>
            </a:extLst>
          </p:cNvPr>
          <p:cNvGrpSpPr/>
          <p:nvPr/>
        </p:nvGrpSpPr>
        <p:grpSpPr>
          <a:xfrm>
            <a:off x="8494456" y="7531442"/>
            <a:ext cx="3489817" cy="1197061"/>
            <a:chOff x="8993984" y="6730921"/>
            <a:chExt cx="3489817" cy="1197061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C21E60D-A9D1-D453-7E32-E171461D726B}"/>
                </a:ext>
              </a:extLst>
            </p:cNvPr>
            <p:cNvGrpSpPr/>
            <p:nvPr/>
          </p:nvGrpSpPr>
          <p:grpSpPr>
            <a:xfrm>
              <a:off x="8993984" y="6730921"/>
              <a:ext cx="3489817" cy="1197061"/>
              <a:chOff x="4878816" y="6647114"/>
              <a:chExt cx="3489817" cy="1197061"/>
            </a:xfrm>
          </p:grpSpPr>
          <p:grpSp>
            <p:nvGrpSpPr>
              <p:cNvPr id="128" name="Google Shape;331;p15">
                <a:extLst>
                  <a:ext uri="{FF2B5EF4-FFF2-40B4-BE49-F238E27FC236}">
                    <a16:creationId xmlns:a16="http://schemas.microsoft.com/office/drawing/2014/main" id="{312EEE54-DD15-B957-8141-3FA5EC6B34B8}"/>
                  </a:ext>
                </a:extLst>
              </p:cNvPr>
              <p:cNvGrpSpPr/>
              <p:nvPr/>
            </p:nvGrpSpPr>
            <p:grpSpPr>
              <a:xfrm rot="16200000">
                <a:off x="4878816" y="6647114"/>
                <a:ext cx="1197061" cy="1197061"/>
                <a:chOff x="0" y="0"/>
                <a:chExt cx="812800" cy="812800"/>
              </a:xfrm>
            </p:grpSpPr>
            <p:sp>
              <p:nvSpPr>
                <p:cNvPr id="130" name="Google Shape;332;p15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DA348B9F-835C-E026-5E34-682E873A0CA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31" name="Google Shape;333;p15">
                  <a:extLst>
                    <a:ext uri="{FF2B5EF4-FFF2-40B4-BE49-F238E27FC236}">
                      <a16:creationId xmlns:a16="http://schemas.microsoft.com/office/drawing/2014/main" id="{F4520F31-E33C-49F7-124A-3F70802C6E80}"/>
                    </a:ext>
                  </a:extLst>
                </p:cNvPr>
                <p:cNvSpPr txBox="1"/>
                <p:nvPr/>
              </p:nvSpPr>
              <p:spPr>
                <a:xfrm>
                  <a:off x="76200" y="52387"/>
                  <a:ext cx="660400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0250" tIns="30250" rIns="30250" bIns="302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66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9C0FF5FE-0D04-42ED-F06F-EA2A58D7FAA7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Módulo 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67166817-0F87-5670-07A1-7ABBA254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16264" y="6853201"/>
              <a:ext cx="952500" cy="9525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BC3FF70-28BB-0C76-86AD-63A77AEFEE12}"/>
              </a:ext>
            </a:extLst>
          </p:cNvPr>
          <p:cNvGrpSpPr/>
          <p:nvPr/>
        </p:nvGrpSpPr>
        <p:grpSpPr>
          <a:xfrm>
            <a:off x="8511807" y="5321482"/>
            <a:ext cx="3489817" cy="1197061"/>
            <a:chOff x="8962626" y="5109530"/>
            <a:chExt cx="3489817" cy="1197061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89DBE60-368A-FFD4-7219-601C2BD32470}"/>
                </a:ext>
              </a:extLst>
            </p:cNvPr>
            <p:cNvGrpSpPr/>
            <p:nvPr/>
          </p:nvGrpSpPr>
          <p:grpSpPr>
            <a:xfrm>
              <a:off x="8962626" y="5109530"/>
              <a:ext cx="3489817" cy="1197061"/>
              <a:chOff x="4878816" y="6647114"/>
              <a:chExt cx="3489817" cy="1197061"/>
            </a:xfrm>
          </p:grpSpPr>
          <p:grpSp>
            <p:nvGrpSpPr>
              <p:cNvPr id="141" name="Google Shape;331;p15">
                <a:extLst>
                  <a:ext uri="{FF2B5EF4-FFF2-40B4-BE49-F238E27FC236}">
                    <a16:creationId xmlns:a16="http://schemas.microsoft.com/office/drawing/2014/main" id="{9E4D448A-B4C0-77B6-F7CB-895322E2BC56}"/>
                  </a:ext>
                </a:extLst>
              </p:cNvPr>
              <p:cNvGrpSpPr/>
              <p:nvPr/>
            </p:nvGrpSpPr>
            <p:grpSpPr>
              <a:xfrm rot="16200000">
                <a:off x="4878816" y="6647114"/>
                <a:ext cx="1197061" cy="1197061"/>
                <a:chOff x="0" y="0"/>
                <a:chExt cx="812800" cy="812800"/>
              </a:xfrm>
            </p:grpSpPr>
            <p:sp>
              <p:nvSpPr>
                <p:cNvPr id="143" name="Google Shape;332;p15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5DD828BC-9B01-C5C9-5F39-3B7430AB793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44" name="Google Shape;333;p15">
                  <a:extLst>
                    <a:ext uri="{FF2B5EF4-FFF2-40B4-BE49-F238E27FC236}">
                      <a16:creationId xmlns:a16="http://schemas.microsoft.com/office/drawing/2014/main" id="{FF542EB9-8554-8F82-6E58-A05A44E86055}"/>
                    </a:ext>
                  </a:extLst>
                </p:cNvPr>
                <p:cNvSpPr txBox="1"/>
                <p:nvPr/>
              </p:nvSpPr>
              <p:spPr>
                <a:xfrm>
                  <a:off x="76200" y="52387"/>
                  <a:ext cx="660400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0250" tIns="30250" rIns="30250" bIns="302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66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6DE48C47-96B3-77C1-8914-D99F21008947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División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8CB8C4D1-ECDC-3E28-B398-4FC0C7C05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94962" y="5226793"/>
              <a:ext cx="952500" cy="9525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291CEAF-984D-B5F8-C2C4-650E5A4A5C70}"/>
              </a:ext>
            </a:extLst>
          </p:cNvPr>
          <p:cNvGrpSpPr/>
          <p:nvPr/>
        </p:nvGrpSpPr>
        <p:grpSpPr>
          <a:xfrm>
            <a:off x="12619867" y="4178613"/>
            <a:ext cx="3489817" cy="1197061"/>
            <a:chOff x="13336196" y="4225999"/>
            <a:chExt cx="3489817" cy="119706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BE18202-23D7-C1AC-C608-B5D8A59707A2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120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6220E862-CCED-1194-2213-E5B2E9905227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728CE162-DA7E-DB40-F010-24FA259C599F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Suma Asignada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D1BABB0-1F00-1086-820C-23185A119DEF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+=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751CA34-19DC-8923-AFF4-A1BE4B01846D}"/>
              </a:ext>
            </a:extLst>
          </p:cNvPr>
          <p:cNvGrpSpPr/>
          <p:nvPr/>
        </p:nvGrpSpPr>
        <p:grpSpPr>
          <a:xfrm>
            <a:off x="13984938" y="5321482"/>
            <a:ext cx="3489817" cy="1197061"/>
            <a:chOff x="13336196" y="4225999"/>
            <a:chExt cx="3489817" cy="1197061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131420-3A8C-8DE0-2615-962554D79468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150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47239D3E-D1E4-6DCA-E512-06E4720FE815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D2CA2725-C52A-764F-AC99-611468B8A9A6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Resta Asignada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1917D20-EA58-FE37-EF86-3CD369504BF2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-=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40114E6-EDCB-25BC-C299-1008025CBB58}"/>
              </a:ext>
            </a:extLst>
          </p:cNvPr>
          <p:cNvGrpSpPr/>
          <p:nvPr/>
        </p:nvGrpSpPr>
        <p:grpSpPr>
          <a:xfrm>
            <a:off x="12619867" y="6461355"/>
            <a:ext cx="3489817" cy="1197061"/>
            <a:chOff x="13336196" y="4225999"/>
            <a:chExt cx="3489817" cy="1197061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5A96F32-3CAF-DFAE-9B47-CDF1708F826E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155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22C46A83-87A6-8C81-4E7C-7674F3E79634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165C0630-27BD-0F6C-8EB6-E3928495F076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Multiplicación Asignada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6E7134-0E71-4513-CD7E-E515AA9FFD19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*=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F68793C-1A91-CA0B-9C2F-1D4BD90036CD}"/>
              </a:ext>
            </a:extLst>
          </p:cNvPr>
          <p:cNvGrpSpPr/>
          <p:nvPr/>
        </p:nvGrpSpPr>
        <p:grpSpPr>
          <a:xfrm>
            <a:off x="13984938" y="7553969"/>
            <a:ext cx="3489817" cy="1197061"/>
            <a:chOff x="13336196" y="4225999"/>
            <a:chExt cx="3489817" cy="1197061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61E5BCC-05E7-B776-1638-67E771D9B0B1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160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4F5C7A76-8AF8-E14E-79E7-495BEB1CC285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B628BA37-BE7A-6877-2E50-0134675EA409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División Asignada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A67EADE-C50B-F838-0FD0-F6143FA2B453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/=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43AB376-7EC6-31E7-9679-14D01156E0DA}"/>
              </a:ext>
            </a:extLst>
          </p:cNvPr>
          <p:cNvGrpSpPr/>
          <p:nvPr/>
        </p:nvGrpSpPr>
        <p:grpSpPr>
          <a:xfrm>
            <a:off x="12619867" y="8678638"/>
            <a:ext cx="3489817" cy="1197061"/>
            <a:chOff x="13336196" y="4225999"/>
            <a:chExt cx="3489817" cy="1197061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953F125-642C-9312-4822-80FA37226E9C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165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4DEB5D78-6875-3698-B628-29CD4A32A763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35DEA62B-0EEC-F00D-D1FF-9AA7926DEA7B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Módulo Asignado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4F044BC-DEDF-4A86-E8E1-21A32027A105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000" dirty="0">
                  <a:latin typeface="Inter" panose="020B0604020202020204" charset="0"/>
                  <a:ea typeface="Inter" panose="020B0604020202020204" charset="0"/>
                </a:rPr>
                <a:t>%=</a:t>
              </a:r>
              <a:endParaRPr lang="en-US" sz="40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8BFDFA0-96D2-5556-5A48-65356812E0FE}"/>
              </a:ext>
            </a:extLst>
          </p:cNvPr>
          <p:cNvGrpSpPr/>
          <p:nvPr/>
        </p:nvGrpSpPr>
        <p:grpSpPr>
          <a:xfrm>
            <a:off x="791153" y="5188971"/>
            <a:ext cx="3489817" cy="1197061"/>
            <a:chOff x="621079" y="5056071"/>
            <a:chExt cx="3489817" cy="1197061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8CC8A7F2-3A8A-EEBD-CBA2-171BEF7775AF}"/>
                </a:ext>
              </a:extLst>
            </p:cNvPr>
            <p:cNvGrpSpPr/>
            <p:nvPr/>
          </p:nvGrpSpPr>
          <p:grpSpPr>
            <a:xfrm>
              <a:off x="621079" y="5056071"/>
              <a:ext cx="3489817" cy="1197061"/>
              <a:chOff x="621079" y="5119599"/>
              <a:chExt cx="3489817" cy="1197061"/>
            </a:xfrm>
          </p:grpSpPr>
          <p:grpSp>
            <p:nvGrpSpPr>
              <p:cNvPr id="62" name="Google Shape;331;p15">
                <a:extLst>
                  <a:ext uri="{FF2B5EF4-FFF2-40B4-BE49-F238E27FC236}">
                    <a16:creationId xmlns:a16="http://schemas.microsoft.com/office/drawing/2014/main" id="{31282EF0-D56D-02D3-5783-90B517EEC2C6}"/>
                  </a:ext>
                </a:extLst>
              </p:cNvPr>
              <p:cNvGrpSpPr/>
              <p:nvPr/>
            </p:nvGrpSpPr>
            <p:grpSpPr>
              <a:xfrm rot="16200000">
                <a:off x="621079" y="5119599"/>
                <a:ext cx="1197061" cy="1197061"/>
                <a:chOff x="0" y="0"/>
                <a:chExt cx="812800" cy="812800"/>
              </a:xfrm>
            </p:grpSpPr>
            <p:sp>
              <p:nvSpPr>
                <p:cNvPr id="66" name="Google Shape;332;p15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05E2AD11-8989-9863-B40E-3C9F0440E82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67" name="Google Shape;333;p15">
                  <a:extLst>
                    <a:ext uri="{FF2B5EF4-FFF2-40B4-BE49-F238E27FC236}">
                      <a16:creationId xmlns:a16="http://schemas.microsoft.com/office/drawing/2014/main" id="{3DE10289-BB68-02B1-05F8-F2B2866371DA}"/>
                    </a:ext>
                  </a:extLst>
                </p:cNvPr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0250" tIns="30250" rIns="30250" bIns="302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66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D0DB7A-82F9-53E2-190B-9A11399E8518}"/>
                  </a:ext>
                </a:extLst>
              </p:cNvPr>
              <p:cNvSpPr/>
              <p:nvPr/>
            </p:nvSpPr>
            <p:spPr>
              <a:xfrm>
                <a:off x="2001430" y="5382850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Unary Plus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FA8FA82-F8CA-EAFC-8EA2-5F11DA17B804}"/>
                </a:ext>
              </a:extLst>
            </p:cNvPr>
            <p:cNvSpPr txBox="1"/>
            <p:nvPr/>
          </p:nvSpPr>
          <p:spPr>
            <a:xfrm>
              <a:off x="745773" y="5146770"/>
              <a:ext cx="9476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dirty="0">
                  <a:latin typeface="Inter" panose="020B0604020202020204" charset="0"/>
                  <a:ea typeface="Inter" panose="020B0604020202020204" charset="0"/>
                </a:rPr>
                <a:t>+</a:t>
              </a:r>
              <a:endParaRPr lang="en-US" sz="60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2BCAF14-19E4-C4B1-C544-EA544849DF26}"/>
              </a:ext>
            </a:extLst>
          </p:cNvPr>
          <p:cNvGrpSpPr/>
          <p:nvPr/>
        </p:nvGrpSpPr>
        <p:grpSpPr>
          <a:xfrm>
            <a:off x="1795694" y="6333697"/>
            <a:ext cx="3489817" cy="1197061"/>
            <a:chOff x="622466" y="6483155"/>
            <a:chExt cx="3489817" cy="119706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89F271D-690A-DE9A-D3E7-E27CF66D6CD7}"/>
                </a:ext>
              </a:extLst>
            </p:cNvPr>
            <p:cNvGrpSpPr/>
            <p:nvPr/>
          </p:nvGrpSpPr>
          <p:grpSpPr>
            <a:xfrm>
              <a:off x="622466" y="6483155"/>
              <a:ext cx="3489817" cy="1197061"/>
              <a:chOff x="622466" y="6481631"/>
              <a:chExt cx="3489817" cy="1197061"/>
            </a:xfrm>
          </p:grpSpPr>
          <p:grpSp>
            <p:nvGrpSpPr>
              <p:cNvPr id="74" name="Google Shape;331;p15">
                <a:extLst>
                  <a:ext uri="{FF2B5EF4-FFF2-40B4-BE49-F238E27FC236}">
                    <a16:creationId xmlns:a16="http://schemas.microsoft.com/office/drawing/2014/main" id="{8AED67D8-5039-E2EA-BED5-C64C00E9E117}"/>
                  </a:ext>
                </a:extLst>
              </p:cNvPr>
              <p:cNvGrpSpPr/>
              <p:nvPr/>
            </p:nvGrpSpPr>
            <p:grpSpPr>
              <a:xfrm rot="16200000">
                <a:off x="622466" y="6481631"/>
                <a:ext cx="1197061" cy="1197061"/>
                <a:chOff x="0" y="0"/>
                <a:chExt cx="812800" cy="812800"/>
              </a:xfrm>
            </p:grpSpPr>
            <p:sp>
              <p:nvSpPr>
                <p:cNvPr id="75" name="Google Shape;332;p15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20281531-5272-625C-A590-259D4ED83B7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76" name="Google Shape;333;p15">
                  <a:extLst>
                    <a:ext uri="{FF2B5EF4-FFF2-40B4-BE49-F238E27FC236}">
                      <a16:creationId xmlns:a16="http://schemas.microsoft.com/office/drawing/2014/main" id="{FD96CB23-CBDE-3B97-7ECD-3F93AD3019F9}"/>
                    </a:ext>
                  </a:extLst>
                </p:cNvPr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0250" tIns="30250" rIns="30250" bIns="302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66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003BF7E-3F6F-34AE-E1A6-F8D71EF583E2}"/>
                  </a:ext>
                </a:extLst>
              </p:cNvPr>
              <p:cNvSpPr/>
              <p:nvPr/>
            </p:nvSpPr>
            <p:spPr>
              <a:xfrm>
                <a:off x="2002817" y="6744882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Unary Minus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8E2B5E0-599F-4A1C-F8A2-5BD057FE6C87}"/>
                </a:ext>
              </a:extLst>
            </p:cNvPr>
            <p:cNvSpPr txBox="1"/>
            <p:nvPr/>
          </p:nvSpPr>
          <p:spPr>
            <a:xfrm>
              <a:off x="747160" y="6573855"/>
              <a:ext cx="9476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dirty="0">
                  <a:latin typeface="Inter" panose="020B0604020202020204" charset="0"/>
                  <a:ea typeface="Inter" panose="020B0604020202020204" charset="0"/>
                </a:rPr>
                <a:t>-</a:t>
              </a:r>
              <a:endParaRPr lang="en-US" sz="60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830D8E9-6786-575B-C114-2213A27D4AA4}"/>
              </a:ext>
            </a:extLst>
          </p:cNvPr>
          <p:cNvGrpSpPr/>
          <p:nvPr/>
        </p:nvGrpSpPr>
        <p:grpSpPr>
          <a:xfrm>
            <a:off x="791153" y="7468253"/>
            <a:ext cx="3489817" cy="1323439"/>
            <a:chOff x="621079" y="7932957"/>
            <a:chExt cx="3489817" cy="1323439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32BBB2C-588A-B235-6DE6-4D5E4E1F840D}"/>
                </a:ext>
              </a:extLst>
            </p:cNvPr>
            <p:cNvGrpSpPr/>
            <p:nvPr/>
          </p:nvGrpSpPr>
          <p:grpSpPr>
            <a:xfrm>
              <a:off x="621079" y="7996146"/>
              <a:ext cx="3489817" cy="1197061"/>
              <a:chOff x="621079" y="7945814"/>
              <a:chExt cx="3489817" cy="1197061"/>
            </a:xfrm>
          </p:grpSpPr>
          <p:grpSp>
            <p:nvGrpSpPr>
              <p:cNvPr id="81" name="Google Shape;331;p15">
                <a:extLst>
                  <a:ext uri="{FF2B5EF4-FFF2-40B4-BE49-F238E27FC236}">
                    <a16:creationId xmlns:a16="http://schemas.microsoft.com/office/drawing/2014/main" id="{4CCF0C7E-C7F0-5EE8-CE8E-29066226F280}"/>
                  </a:ext>
                </a:extLst>
              </p:cNvPr>
              <p:cNvGrpSpPr/>
              <p:nvPr/>
            </p:nvGrpSpPr>
            <p:grpSpPr>
              <a:xfrm rot="16200000">
                <a:off x="621079" y="7945814"/>
                <a:ext cx="1197061" cy="1197061"/>
                <a:chOff x="-47301" y="0"/>
                <a:chExt cx="812800" cy="812800"/>
              </a:xfrm>
            </p:grpSpPr>
            <p:sp>
              <p:nvSpPr>
                <p:cNvPr id="82" name="Google Shape;332;p15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849DE687-F51C-308E-3CFF-738842E22899}"/>
                    </a:ext>
                  </a:extLst>
                </p:cNvPr>
                <p:cNvSpPr/>
                <p:nvPr/>
              </p:nvSpPr>
              <p:spPr>
                <a:xfrm>
                  <a:off x="-47301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83" name="Google Shape;333;p15">
                  <a:extLst>
                    <a:ext uri="{FF2B5EF4-FFF2-40B4-BE49-F238E27FC236}">
                      <a16:creationId xmlns:a16="http://schemas.microsoft.com/office/drawing/2014/main" id="{97AD60E3-8591-80F8-1670-1AC62E217163}"/>
                    </a:ext>
                  </a:extLst>
                </p:cNvPr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0250" tIns="30250" rIns="30250" bIns="302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66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FA353927-0C1C-3271-C87E-AD930D6C986B}"/>
                  </a:ext>
                </a:extLst>
              </p:cNvPr>
              <p:cNvSpPr/>
              <p:nvPr/>
            </p:nvSpPr>
            <p:spPr>
              <a:xfrm>
                <a:off x="2001430" y="8017519"/>
                <a:ext cx="2109466" cy="96437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92500"/>
              </a:bodyPr>
              <a:lstStyle/>
              <a:p>
                <a:pPr algn="ctr"/>
                <a:r>
                  <a:rPr lang="es-MX" sz="1900" b="1" dirty="0" err="1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Increment</a:t>
                </a:r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 and </a:t>
                </a:r>
                <a:r>
                  <a:rPr lang="es-MX" sz="1900" b="1" dirty="0" err="1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Decrement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6119CFF-263F-C5CD-2081-0E5909E19F4F}"/>
                </a:ext>
              </a:extLst>
            </p:cNvPr>
            <p:cNvSpPr txBox="1"/>
            <p:nvPr/>
          </p:nvSpPr>
          <p:spPr>
            <a:xfrm>
              <a:off x="745773" y="7932957"/>
              <a:ext cx="947673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MX" sz="4000" dirty="0">
                  <a:latin typeface="Inter" panose="020B0604020202020204" charset="0"/>
                  <a:ea typeface="Inter" panose="020B0604020202020204" charset="0"/>
                </a:rPr>
                <a:t>++</a:t>
              </a:r>
            </a:p>
            <a:p>
              <a:pPr algn="ctr"/>
              <a:r>
                <a:rPr lang="es-MX" sz="4000" dirty="0">
                  <a:latin typeface="Inter" panose="020B0604020202020204" charset="0"/>
                  <a:ea typeface="Inter" panose="020B0604020202020204" charset="0"/>
                </a:rPr>
                <a:t>--</a:t>
              </a:r>
              <a:endParaRPr lang="en-US" sz="40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E66EF9-CBBF-3824-555C-81DF667FBA09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1" name="Google Shape;220;p10">
              <a:extLst>
                <a:ext uri="{FF2B5EF4-FFF2-40B4-BE49-F238E27FC236}">
                  <a16:creationId xmlns:a16="http://schemas.microsoft.com/office/drawing/2014/main" id="{FF1F6BEC-64F2-F31D-72AB-A656596AAB08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253FD1-D0C5-3B49-FCE3-FA84FECD73E9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22" name="Google Shape;146;p9">
                <a:extLst>
                  <a:ext uri="{FF2B5EF4-FFF2-40B4-BE49-F238E27FC236}">
                    <a16:creationId xmlns:a16="http://schemas.microsoft.com/office/drawing/2014/main" id="{2D8473F5-355C-146B-CACB-398BFCAA637C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4" name="Google Shape;147;p9">
                  <a:extLst>
                    <a:ext uri="{FF2B5EF4-FFF2-40B4-BE49-F238E27FC236}">
                      <a16:creationId xmlns:a16="http://schemas.microsoft.com/office/drawing/2014/main" id="{63B7DCD2-41C8-2D2F-943C-88EB1E25BC6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5" name="Google Shape;148;p9">
                  <a:extLst>
                    <a:ext uri="{FF2B5EF4-FFF2-40B4-BE49-F238E27FC236}">
                      <a16:creationId xmlns:a16="http://schemas.microsoft.com/office/drawing/2014/main" id="{379C2425-CE16-8C26-9CAF-CE31CF27E22B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" name="Google Shape;151;p9">
                <a:extLst>
                  <a:ext uri="{FF2B5EF4-FFF2-40B4-BE49-F238E27FC236}">
                    <a16:creationId xmlns:a16="http://schemas.microsoft.com/office/drawing/2014/main" id="{E0C59A80-1AA5-A7D6-8E31-9F80619B8AE9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21" name="Google Shape;153;p9">
              <a:extLst>
                <a:ext uri="{FF2B5EF4-FFF2-40B4-BE49-F238E27FC236}">
                  <a16:creationId xmlns:a16="http://schemas.microsoft.com/office/drawing/2014/main" id="{13560D93-4B82-558E-0728-AECABA850B14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89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841D9-8E9A-FB4C-3FC9-331CE99E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D153FF1B-41B2-9E37-A218-57A9A766BF7F}"/>
              </a:ext>
            </a:extLst>
          </p:cNvPr>
          <p:cNvSpPr>
            <a:spLocks/>
          </p:cNvSpPr>
          <p:nvPr/>
        </p:nvSpPr>
        <p:spPr>
          <a:xfrm>
            <a:off x="0" y="564175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424F9D-DAC0-1785-1E4B-685AE2DA78BE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F51EB25-0042-C450-8429-AD4EFD3B69CD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06B54C3-5738-3527-0446-8CE80D1C0001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ctr"/>
              <a:r>
                <a:rPr lang="es-MX" sz="45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Operadores</a:t>
              </a:r>
              <a:endParaRPr lang="en-US" sz="4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9" name="Google Shape;420;p19">
            <a:extLst>
              <a:ext uri="{FF2B5EF4-FFF2-40B4-BE49-F238E27FC236}">
                <a16:creationId xmlns:a16="http://schemas.microsoft.com/office/drawing/2014/main" id="{29B416B4-C691-17BE-670E-8416286209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5760" y="2591379"/>
            <a:ext cx="17556480" cy="7430425"/>
          </a:xfrm>
          <a:prstGeom prst="roundRect">
            <a:avLst>
              <a:gd name="adj" fmla="val 6207"/>
            </a:avLst>
          </a:pr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29" name="Google Shape;428;p19">
            <a:extLst>
              <a:ext uri="{FF2B5EF4-FFF2-40B4-BE49-F238E27FC236}">
                <a16:creationId xmlns:a16="http://schemas.microsoft.com/office/drawing/2014/main" id="{8BE5C776-682C-3CD4-9D32-CEEB5E357D14}"/>
              </a:ext>
            </a:extLst>
          </p:cNvPr>
          <p:cNvSpPr txBox="1"/>
          <p:nvPr/>
        </p:nvSpPr>
        <p:spPr>
          <a:xfrm>
            <a:off x="555253" y="2809683"/>
            <a:ext cx="16988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500" b="1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Operadores Relacionales y Lógicos</a:t>
            </a:r>
            <a:endParaRPr lang="es-MX" sz="45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3" name="Rectangle: Rounded Corners 4">
            <a:extLst>
              <a:ext uri="{FF2B5EF4-FFF2-40B4-BE49-F238E27FC236}">
                <a16:creationId xmlns:a16="http://schemas.microsoft.com/office/drawing/2014/main" id="{DD46D016-DA1F-05DC-027F-40F1BC4CE18F}"/>
              </a:ext>
            </a:extLst>
          </p:cNvPr>
          <p:cNvSpPr txBox="1"/>
          <p:nvPr/>
        </p:nvSpPr>
        <p:spPr>
          <a:xfrm>
            <a:off x="2791871" y="3412793"/>
            <a:ext cx="4555467" cy="5539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ctr"/>
            <a:r>
              <a:rPr lang="es-MX" sz="2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Operadores Relacionales</a:t>
            </a:r>
            <a:endParaRPr lang="en-US" sz="25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2" name="Google Shape;423;p19">
            <a:extLst>
              <a:ext uri="{FF2B5EF4-FFF2-40B4-BE49-F238E27FC236}">
                <a16:creationId xmlns:a16="http://schemas.microsoft.com/office/drawing/2014/main" id="{C5D67B11-F7CD-1D4E-E2A7-EDED36E413AD}"/>
              </a:ext>
            </a:extLst>
          </p:cNvPr>
          <p:cNvGrpSpPr/>
          <p:nvPr/>
        </p:nvGrpSpPr>
        <p:grpSpPr>
          <a:xfrm>
            <a:off x="-4598832" y="2670443"/>
            <a:ext cx="4114800" cy="7696200"/>
            <a:chOff x="0" y="-47625"/>
            <a:chExt cx="865758" cy="1379107"/>
          </a:xfrm>
        </p:grpSpPr>
        <p:sp>
          <p:nvSpPr>
            <p:cNvPr id="6" name="Google Shape;424;p19">
              <a:extLst>
                <a:ext uri="{FF2B5EF4-FFF2-40B4-BE49-F238E27FC236}">
                  <a16:creationId xmlns:a16="http://schemas.microsoft.com/office/drawing/2014/main" id="{4C064D80-D15F-E050-CD29-7D1C4B52288E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8" name="Google Shape;425;p19">
              <a:extLst>
                <a:ext uri="{FF2B5EF4-FFF2-40B4-BE49-F238E27FC236}">
                  <a16:creationId xmlns:a16="http://schemas.microsoft.com/office/drawing/2014/main" id="{D98D7642-F933-EC42-D69F-90FD798DE14A}"/>
                </a:ext>
              </a:extLst>
            </p:cNvPr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23;p19">
            <a:extLst>
              <a:ext uri="{FF2B5EF4-FFF2-40B4-BE49-F238E27FC236}">
                <a16:creationId xmlns:a16="http://schemas.microsoft.com/office/drawing/2014/main" id="{99959C0E-374C-EC39-D015-5B6B8614CF11}"/>
              </a:ext>
            </a:extLst>
          </p:cNvPr>
          <p:cNvGrpSpPr/>
          <p:nvPr/>
        </p:nvGrpSpPr>
        <p:grpSpPr>
          <a:xfrm>
            <a:off x="18749822" y="2459628"/>
            <a:ext cx="4114800" cy="7696200"/>
            <a:chOff x="0" y="-47625"/>
            <a:chExt cx="865758" cy="1379107"/>
          </a:xfrm>
        </p:grpSpPr>
        <p:sp>
          <p:nvSpPr>
            <p:cNvPr id="45" name="Google Shape;424;p19">
              <a:extLst>
                <a:ext uri="{FF2B5EF4-FFF2-40B4-BE49-F238E27FC236}">
                  <a16:creationId xmlns:a16="http://schemas.microsoft.com/office/drawing/2014/main" id="{4022130D-4182-11E0-D359-DAB8A004B08F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46" name="Google Shape;425;p19">
              <a:extLst>
                <a:ext uri="{FF2B5EF4-FFF2-40B4-BE49-F238E27FC236}">
                  <a16:creationId xmlns:a16="http://schemas.microsoft.com/office/drawing/2014/main" id="{F6D4E91D-AB2A-56D2-F26D-6AA2D3DE6CED}"/>
                </a:ext>
              </a:extLst>
            </p:cNvPr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Rectangle: Rounded Corners 4">
            <a:extLst>
              <a:ext uri="{FF2B5EF4-FFF2-40B4-BE49-F238E27FC236}">
                <a16:creationId xmlns:a16="http://schemas.microsoft.com/office/drawing/2014/main" id="{535BEDDD-DE53-9A72-9319-33C927F6EE5B}"/>
              </a:ext>
            </a:extLst>
          </p:cNvPr>
          <p:cNvSpPr txBox="1"/>
          <p:nvPr/>
        </p:nvSpPr>
        <p:spPr>
          <a:xfrm>
            <a:off x="10940663" y="3429304"/>
            <a:ext cx="4555467" cy="5539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ctr"/>
            <a:r>
              <a:rPr lang="es-MX" sz="25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Operadores Lógicos</a:t>
            </a:r>
            <a:endParaRPr lang="en-US" sz="2500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DD60F8A-78AD-B9A9-23E2-6C691A7DFEFA}"/>
              </a:ext>
            </a:extLst>
          </p:cNvPr>
          <p:cNvCxnSpPr>
            <a:cxnSpLocks/>
          </p:cNvCxnSpPr>
          <p:nvPr/>
        </p:nvCxnSpPr>
        <p:spPr>
          <a:xfrm>
            <a:off x="9144000" y="3599395"/>
            <a:ext cx="0" cy="613615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oogle Shape;330;p15">
            <a:extLst>
              <a:ext uri="{FF2B5EF4-FFF2-40B4-BE49-F238E27FC236}">
                <a16:creationId xmlns:a16="http://schemas.microsoft.com/office/drawing/2014/main" id="{74F24FA8-C77E-65C7-AC30-CE414A98CEC2}"/>
              </a:ext>
            </a:extLst>
          </p:cNvPr>
          <p:cNvGrpSpPr/>
          <p:nvPr/>
        </p:nvGrpSpPr>
        <p:grpSpPr>
          <a:xfrm>
            <a:off x="16399818" y="1010783"/>
            <a:ext cx="1197061" cy="1197061"/>
            <a:chOff x="0" y="0"/>
            <a:chExt cx="2314773" cy="2314773"/>
          </a:xfrm>
        </p:grpSpPr>
        <p:grpSp>
          <p:nvGrpSpPr>
            <p:cNvPr id="55" name="Google Shape;331;p15">
              <a:extLst>
                <a:ext uri="{FF2B5EF4-FFF2-40B4-BE49-F238E27FC236}">
                  <a16:creationId xmlns:a16="http://schemas.microsoft.com/office/drawing/2014/main" id="{DF39D40F-E73A-6637-7755-5B57F1B81C73}"/>
                </a:ext>
              </a:extLst>
            </p:cNvPr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59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5C8E95BC-3836-68F5-AC8D-0F5B8C6F451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60" name="Google Shape;333;p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EEC5BCD-A200-7D33-09FE-EE27D5EE807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6" name="Google Shape;334;p15">
              <a:extLst>
                <a:ext uri="{FF2B5EF4-FFF2-40B4-BE49-F238E27FC236}">
                  <a16:creationId xmlns:a16="http://schemas.microsoft.com/office/drawing/2014/main" id="{B0C9AAA4-147F-620E-24D3-28F550E9E3E5}"/>
                </a:ext>
              </a:extLst>
            </p:cNvPr>
            <p:cNvCxnSpPr/>
            <p:nvPr/>
          </p:nvCxnSpPr>
          <p:spPr>
            <a:xfrm rot="10800000" flipH="1">
              <a:off x="542969" y="627828"/>
              <a:ext cx="1154142" cy="1154142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335;p15">
              <a:extLst>
                <a:ext uri="{FF2B5EF4-FFF2-40B4-BE49-F238E27FC236}">
                  <a16:creationId xmlns:a16="http://schemas.microsoft.com/office/drawing/2014/main" id="{67CE298F-F3E5-DFE8-6F8E-8EB5F811BBFF}"/>
                </a:ext>
              </a:extLst>
            </p:cNvPr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336;p15">
              <a:extLst>
                <a:ext uri="{FF2B5EF4-FFF2-40B4-BE49-F238E27FC236}">
                  <a16:creationId xmlns:a16="http://schemas.microsoft.com/office/drawing/2014/main" id="{71FD215B-F201-9812-D67A-6CDD49BE7A40}"/>
                </a:ext>
              </a:extLst>
            </p:cNvPr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D1DC559-7D37-DBE0-03BE-312702BE3536}"/>
              </a:ext>
            </a:extLst>
          </p:cNvPr>
          <p:cNvGrpSpPr/>
          <p:nvPr/>
        </p:nvGrpSpPr>
        <p:grpSpPr>
          <a:xfrm>
            <a:off x="1521656" y="6101741"/>
            <a:ext cx="3489817" cy="1197061"/>
            <a:chOff x="13336196" y="4225999"/>
            <a:chExt cx="3489817" cy="119706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AE4946F-8BE9-E397-F661-4336F0E58F8B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120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7052B32B-A7B0-5615-C724-209E56A804B0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E4D1C339-F096-408F-E381-2073FE0EB981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Mayor  que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77823AA-E343-8C45-A83B-5B1B1EA5F3DB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&gt;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724E90-945D-20B0-E715-C8BD2B95D809}"/>
              </a:ext>
            </a:extLst>
          </p:cNvPr>
          <p:cNvGrpSpPr/>
          <p:nvPr/>
        </p:nvGrpSpPr>
        <p:grpSpPr>
          <a:xfrm>
            <a:off x="684342" y="4049427"/>
            <a:ext cx="3489817" cy="1197061"/>
            <a:chOff x="13336196" y="4225999"/>
            <a:chExt cx="3489817" cy="119706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B04B650-94E0-C82D-FCED-814F19B5A8A3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20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893575BA-AAE8-EA42-162B-9597C9C41E40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80A1746-7322-52CB-C45C-DB98273E0A3E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Menor que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19FDC7-76DC-7547-0792-C12708FC655A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&lt;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8BA00C-F50E-1142-8D45-7169782F1F0C}"/>
              </a:ext>
            </a:extLst>
          </p:cNvPr>
          <p:cNvGrpSpPr/>
          <p:nvPr/>
        </p:nvGrpSpPr>
        <p:grpSpPr>
          <a:xfrm>
            <a:off x="4504890" y="4049427"/>
            <a:ext cx="3489817" cy="1197061"/>
            <a:chOff x="13336196" y="4225999"/>
            <a:chExt cx="3489817" cy="11970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0B60BE-6AA3-BD5D-9AF6-C4B9AA2183C2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26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AD8815D4-59A2-B3CD-3EC8-28E1341C633C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F3FB378A-386A-E73A-1B70-EE4AF93EC9EB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Menor o igual que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BE2D46-6C86-863A-7325-4C93115C8252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&lt;=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60F81E-89A5-CFBA-8132-1BD173C141C7}"/>
              </a:ext>
            </a:extLst>
          </p:cNvPr>
          <p:cNvGrpSpPr/>
          <p:nvPr/>
        </p:nvGrpSpPr>
        <p:grpSpPr>
          <a:xfrm>
            <a:off x="5325872" y="6101741"/>
            <a:ext cx="3489817" cy="1197061"/>
            <a:chOff x="13336196" y="4225999"/>
            <a:chExt cx="3489817" cy="119706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CBE6B0-D9E3-5798-28B1-16CF78B1E107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34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92F6A033-4B6E-9A59-9EF8-C467ACCD1454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EE99432-8FC9-2678-CC38-F0E014094B0E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Mayor o igual que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3B325B-D52D-B3E0-E563-4E0E45FB2B65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&gt;=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8D5F1E-617A-96C5-A64B-61F75A588255}"/>
              </a:ext>
            </a:extLst>
          </p:cNvPr>
          <p:cNvGrpSpPr/>
          <p:nvPr/>
        </p:nvGrpSpPr>
        <p:grpSpPr>
          <a:xfrm>
            <a:off x="809036" y="8520441"/>
            <a:ext cx="3489817" cy="1197061"/>
            <a:chOff x="13336196" y="4225999"/>
            <a:chExt cx="3489817" cy="119706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14A12D5-1EF3-0A70-CD34-A5D55C9FADD6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40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FBA4882E-6947-88BF-CEFF-EC3917F38673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B5D91C6-06C6-10A2-FE70-7B884EE2CF06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Desigualdad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A46BE13-1FE3-A539-F5FA-5313E6078F82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!=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A061A7-7B59-67B1-6478-CB8FCEFA5999}"/>
              </a:ext>
            </a:extLst>
          </p:cNvPr>
          <p:cNvGrpSpPr/>
          <p:nvPr/>
        </p:nvGrpSpPr>
        <p:grpSpPr>
          <a:xfrm>
            <a:off x="4736473" y="8520441"/>
            <a:ext cx="3489817" cy="1197061"/>
            <a:chOff x="13336196" y="4225999"/>
            <a:chExt cx="3489817" cy="119706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3F1A519-40EA-AA5F-4995-0EFCF451C746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52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99895B64-306C-947D-9590-B87A166AF576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040813C6-06A5-0B72-EC8D-301327D399CA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Igualdad*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74A195-4202-B852-F626-1863DBE5AC69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==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409B26D-E211-83CF-9040-6857ADCA77AE}"/>
              </a:ext>
            </a:extLst>
          </p:cNvPr>
          <p:cNvGrpSpPr/>
          <p:nvPr/>
        </p:nvGrpSpPr>
        <p:grpSpPr>
          <a:xfrm>
            <a:off x="9971583" y="4100350"/>
            <a:ext cx="3489817" cy="1197061"/>
            <a:chOff x="13336196" y="4225999"/>
            <a:chExt cx="3489817" cy="119706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F643909-A642-2D4E-419F-59B4FAB75574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68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9EC02A80-77B9-C594-1CEE-D63F5D9EF434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C28F78E5-0113-5DD2-F97C-72E1D65D02F6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Negación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C1B21C0-CE48-8397-D87B-1D5569EC191C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!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CD93CC-2965-6EFA-C189-3E9D3980C2F3}"/>
              </a:ext>
            </a:extLst>
          </p:cNvPr>
          <p:cNvGrpSpPr/>
          <p:nvPr/>
        </p:nvGrpSpPr>
        <p:grpSpPr>
          <a:xfrm>
            <a:off x="13570136" y="5375765"/>
            <a:ext cx="3489817" cy="1197061"/>
            <a:chOff x="13336196" y="4225999"/>
            <a:chExt cx="3489817" cy="119706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8C2788D-29D0-A625-431E-DE93BFA9EEB2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77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0D93D0CE-2651-ACB7-383F-A54BC224883C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2FA0BB6C-7686-A67C-FAC2-A69F0A723D11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OR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DF626F1-704E-1844-CE27-4229FE67C20E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||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1B9EC5-7187-CA5D-4EB9-6278197E80E7}"/>
              </a:ext>
            </a:extLst>
          </p:cNvPr>
          <p:cNvGrpSpPr/>
          <p:nvPr/>
        </p:nvGrpSpPr>
        <p:grpSpPr>
          <a:xfrm>
            <a:off x="9971583" y="6802700"/>
            <a:ext cx="3489817" cy="1197061"/>
            <a:chOff x="13336196" y="4225999"/>
            <a:chExt cx="3489817" cy="119706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55B3151-2DCE-90DD-CC9C-0B0C40E2319C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87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288E4031-927D-C5F1-ED01-DDFAE675D63D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ED5180DB-E7DD-BCA0-528E-E3C12E1F0A27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AND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83D96A-E62B-C93C-80DA-E4060043FBC6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&amp;&amp;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7FC086D-AC32-B063-740B-676F6C2047C9}"/>
              </a:ext>
            </a:extLst>
          </p:cNvPr>
          <p:cNvGrpSpPr/>
          <p:nvPr/>
        </p:nvGrpSpPr>
        <p:grpSpPr>
          <a:xfrm>
            <a:off x="13597945" y="7767375"/>
            <a:ext cx="3489817" cy="1197061"/>
            <a:chOff x="13336196" y="4225999"/>
            <a:chExt cx="3489817" cy="119706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3258512-9066-EC99-1243-C10FCE3416B0}"/>
                </a:ext>
              </a:extLst>
            </p:cNvPr>
            <p:cNvGrpSpPr/>
            <p:nvPr/>
          </p:nvGrpSpPr>
          <p:grpSpPr>
            <a:xfrm>
              <a:off x="13336196" y="4225999"/>
              <a:ext cx="3489817" cy="1197061"/>
              <a:chOff x="4878816" y="6647114"/>
              <a:chExt cx="3489817" cy="1197061"/>
            </a:xfrm>
          </p:grpSpPr>
          <p:sp>
            <p:nvSpPr>
              <p:cNvPr id="92" name="Google Shape;332;p1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50AB8DD7-8A61-6A3D-D97E-C9A332F7D40E}"/>
                  </a:ext>
                </a:extLst>
              </p:cNvPr>
              <p:cNvSpPr/>
              <p:nvPr/>
            </p:nvSpPr>
            <p:spPr>
              <a:xfrm rot="16200000">
                <a:off x="4878816" y="6647114"/>
                <a:ext cx="1197061" cy="119706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F9BF0529-29E8-AD1C-504F-9134FD279287}"/>
                  </a:ext>
                </a:extLst>
              </p:cNvPr>
              <p:cNvSpPr/>
              <p:nvPr/>
            </p:nvSpPr>
            <p:spPr>
              <a:xfrm>
                <a:off x="6259167" y="6910365"/>
                <a:ext cx="2109466" cy="6705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9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Ternary If </a:t>
                </a:r>
                <a:endParaRPr lang="en-US" sz="19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D01E1A6-9CA2-094E-6E4D-60F7A2648BD8}"/>
                </a:ext>
              </a:extLst>
            </p:cNvPr>
            <p:cNvSpPr txBox="1"/>
            <p:nvPr/>
          </p:nvSpPr>
          <p:spPr>
            <a:xfrm>
              <a:off x="13460890" y="4432114"/>
              <a:ext cx="9476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500" dirty="0">
                  <a:latin typeface="Inter" panose="020B0604020202020204" charset="0"/>
                  <a:ea typeface="Inter" panose="020B0604020202020204" charset="0"/>
                </a:rPr>
                <a:t>?:</a:t>
              </a:r>
              <a:endParaRPr lang="en-US" sz="45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BD355B-1A6A-B3AC-069E-9D90836957DD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2" name="Google Shape;220;p10">
              <a:extLst>
                <a:ext uri="{FF2B5EF4-FFF2-40B4-BE49-F238E27FC236}">
                  <a16:creationId xmlns:a16="http://schemas.microsoft.com/office/drawing/2014/main" id="{94A541AD-ECEB-ADD8-B352-1E626A7CF9B7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081525B-379A-9671-3830-344B234F9030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53" name="Google Shape;146;p9">
                <a:extLst>
                  <a:ext uri="{FF2B5EF4-FFF2-40B4-BE49-F238E27FC236}">
                    <a16:creationId xmlns:a16="http://schemas.microsoft.com/office/drawing/2014/main" id="{7E63CB0D-68A4-CC39-72B5-F5E6C353A10C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66" name="Google Shape;147;p9">
                  <a:extLst>
                    <a:ext uri="{FF2B5EF4-FFF2-40B4-BE49-F238E27FC236}">
                      <a16:creationId xmlns:a16="http://schemas.microsoft.com/office/drawing/2014/main" id="{8A34F2C9-53D7-6151-708A-7533E692B7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67" name="Google Shape;148;p9">
                  <a:extLst>
                    <a:ext uri="{FF2B5EF4-FFF2-40B4-BE49-F238E27FC236}">
                      <a16:creationId xmlns:a16="http://schemas.microsoft.com/office/drawing/2014/main" id="{ECCD1A30-84EC-8ECC-8C89-70507895F2A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2" name="Google Shape;151;p9">
                <a:extLst>
                  <a:ext uri="{FF2B5EF4-FFF2-40B4-BE49-F238E27FC236}">
                    <a16:creationId xmlns:a16="http://schemas.microsoft.com/office/drawing/2014/main" id="{988D2BD7-35FA-685D-2241-B146FE6CBD54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48" name="Google Shape;153;p9">
              <a:extLst>
                <a:ext uri="{FF2B5EF4-FFF2-40B4-BE49-F238E27FC236}">
                  <a16:creationId xmlns:a16="http://schemas.microsoft.com/office/drawing/2014/main" id="{3A03DEAF-A1E8-B68A-9218-118AD315761D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785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25B45-34F0-D67C-FF22-3851CAF46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3CC257F3-A696-A669-42DE-3D7B454794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4D798C-58D3-6A7C-D3FD-A166B223C1B4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1730F2C-93A5-EE80-3F5F-5E7684A08395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FB703D0-27FF-84EC-27E3-D0DD019EFA68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Estructuras de Control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C23F844-0E68-8D13-ECE2-D46C65C82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125728"/>
              </p:ext>
            </p:extLst>
          </p:nvPr>
        </p:nvGraphicFramePr>
        <p:xfrm>
          <a:off x="442210" y="2419009"/>
          <a:ext cx="17403580" cy="7602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ABC02A9-6D02-5CE8-CAE9-D57D4182F303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7D6434ED-27E4-93D1-6A76-88F6CDA92420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433310E-1CC6-4F8D-1C0C-2F434F85D02D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9EBAE743-57D0-F5D4-238F-07810A119AC1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5291FF17-B033-F2DE-8932-D174A167837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7DE351A8-985B-E83D-27E9-9B51DC8B60C3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AFBDEC8B-CB62-2316-AFB2-28B18D8E6005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501A11E4-5669-D9D8-9AC4-B72E31A189B2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445586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89306-77B9-3E5A-C082-AA8E39C69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9C77F149-5837-0D94-75A5-5F14E1E9EE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81D1E0-641E-BEBA-18B3-CCB259E70B09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270F52C-18A9-EA2D-974C-15FCC8EA512C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B61A5DB-F83A-F48E-19E0-1E64524F803F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Estructuras de Control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40902FB-DCB2-99A7-BB11-B13A008B00E3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B5BA11A6-4391-2DD4-37E7-A81271393F03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DC46869-80C6-33EF-7C80-3033A464236D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CC1DA137-8786-EE7F-4E51-61F52E77402B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329F82F5-B72F-EAC1-3CAA-71B4F4426E3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38C1FE20-DFB1-2DB1-07D2-6BD9F102E4F5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F9BC13AA-8255-2367-5060-7BBC7C02213E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FCA91264-E356-16AF-EECC-26DC52EF4C33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76E79A3-98C4-0EB1-A907-FF5743A6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99" y="3547972"/>
            <a:ext cx="13496799" cy="58768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BFEB5E7-B3B0-3733-07F9-0CD2D505BD6A}"/>
              </a:ext>
            </a:extLst>
          </p:cNvPr>
          <p:cNvGrpSpPr/>
          <p:nvPr/>
        </p:nvGrpSpPr>
        <p:grpSpPr>
          <a:xfrm>
            <a:off x="6757920" y="2391094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ABFE106-5D11-F7A8-4069-FBAFA89EBB6B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00473ED8-3132-7C4F-D334-9292A4E0869F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Base </a:t>
              </a: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For</a:t>
              </a: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Loops</a:t>
              </a:r>
              <a:endParaRPr lang="en-US" sz="30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887489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F5761-3846-BFB0-CCE0-08985F3DA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D611C441-C102-AC04-CCC4-E98F36C1AA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97E57B-9FC9-26AC-1910-7B649598942E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162C61D-DCE1-0089-3EDA-B3FA06CFE8E7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B9A72BD-AE33-9FFD-54DF-068A47B1BD38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Estructuras de Control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E5E5D8-B783-8918-7069-CAE542046469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32F175AD-85C7-B9A7-221B-10996870FEA5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3626D8-3823-5CAD-95C7-FF894B24ABC2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0ED59E4E-5962-BE92-12F7-A33C2FAD04E9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A1D40E56-8E96-A04A-08AA-A132093389E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47F24DE7-EFBE-0E6A-8B24-5CE3D40F20F7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57198988-62D6-46C1-A7F7-42020AB3FDA6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0CC7FB34-C1B9-F17B-2AE8-2E98F443F6AD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6FD1626-5AF8-3FEC-CE93-BB108DD9DB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95599" y="4058794"/>
            <a:ext cx="13496799" cy="37674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571344-FE59-24C8-A3F9-DC2756D82684}"/>
              </a:ext>
            </a:extLst>
          </p:cNvPr>
          <p:cNvGrpSpPr/>
          <p:nvPr/>
        </p:nvGrpSpPr>
        <p:grpSpPr>
          <a:xfrm>
            <a:off x="6757920" y="2391094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C39C12E-3DAE-0047-FF4B-CB69AAFCE0CB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C6C9E76D-3AF5-0464-FB07-6641FD1CF06C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For</a:t>
              </a: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Each</a:t>
              </a: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Loops</a:t>
              </a:r>
              <a:endParaRPr lang="en-US" sz="30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595877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6B085-FD42-07BC-B65F-A9E41200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6EB256B4-535F-881F-50DD-5584742AE2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AD15C-3F34-0CE5-1BC5-EAC12D645736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A4E3AAD-739C-E173-B10B-D7C98F2D0936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77BE828-2D19-76D5-6F5F-B22FD2F7153D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Estructuras de Control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0D396E-3800-BA38-E984-6F1C5C1CF48B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ECDBCB18-8747-A4A6-CF35-74721EAF6A43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1EBB9F-D93E-B730-3FB9-29EB4D663DF4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A1844187-2F75-5DBD-003C-4A573334240A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CE751D97-C3B9-D2F3-E35B-0C25C418E31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FEDBA408-F7A6-EA47-C87C-A3BA1562031C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46AA9DD9-328C-4AF5-785B-4ECF4E9D471D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C6043C8C-964D-D6E9-4F06-8AB3AFE26610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D20866-5336-8D8D-D961-CFA1E3EFC8D2}"/>
              </a:ext>
            </a:extLst>
          </p:cNvPr>
          <p:cNvGrpSpPr/>
          <p:nvPr/>
        </p:nvGrpSpPr>
        <p:grpSpPr>
          <a:xfrm>
            <a:off x="6757920" y="2391094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D5DD418-37E1-862E-6D52-3DC1BE60A7C9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FFB5CAA8-21EB-7898-BBEA-6B069E74BAD5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While</a:t>
              </a: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Loops</a:t>
              </a:r>
              <a:endParaRPr lang="en-US" sz="30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A1AFD32-3966-BD8A-5FD6-46ACD1C8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253" y="3547972"/>
            <a:ext cx="10471492" cy="53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53626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F3F2-AD18-A4D6-B13D-861AC2F9C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D65C32BB-40DC-D4BE-949E-4EB70DD4CA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AEAF0F-A61D-7D1F-B96E-8F72D2FF96DF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698358A-2818-F611-C349-30B59A44F1E5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C8D8DBC-1841-38BA-093C-1158196A3044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Estructuras de Control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9B849B-9413-E343-4F8B-D8211F8132AE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4D108E0E-3C4E-483D-0B9B-ED5292EBC26D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E60518-D2ED-E872-C1DD-B1D26994D1C1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CE68CCEF-8F11-4959-3B29-CF1104014609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B64C71BC-5C88-9620-0863-E1D88B3A012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A517BF53-DA45-2CA5-023A-9296F7717A69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8B4D310D-9921-5B55-D98B-3418A872AB6D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7C70A9A8-A4EA-C9E3-AF1D-75C7CD7123EE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00624F-00F7-C290-1AC6-5C7FB65C878C}"/>
              </a:ext>
            </a:extLst>
          </p:cNvPr>
          <p:cNvGrpSpPr/>
          <p:nvPr/>
        </p:nvGrpSpPr>
        <p:grpSpPr>
          <a:xfrm>
            <a:off x="6757920" y="2391094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E1A2BB8-71BD-8ED0-AD4D-16ABE967DA17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B536D47A-1272-D5C0-4CA5-92ECA19ACC3D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Do-</a:t>
              </a: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While</a:t>
              </a: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Loops</a:t>
              </a:r>
              <a:endParaRPr lang="en-US" sz="30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5E9D836-C182-F56D-0F4E-5E0C556C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12157" y="4012571"/>
            <a:ext cx="13031444" cy="51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67131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39247-F48E-7256-D9BA-709CB5BE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8D647A94-DCC2-1481-6A55-801F328394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D65FAD-ACAB-B493-D638-FCB8CDDDA4E6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B46B7CF-DF1B-5E8A-2E5E-3C1375EF1AB8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8498E92-765F-0973-18CB-8FC65D7FE9B9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Estructuras de Control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2FFC52-B341-64FF-E0DC-3E4228B9F0D4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B086CEEB-FFF1-6D01-E31C-17C741493AFE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38FD6E-D31A-D361-94E5-85E9D93F17CD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CEE71A3D-1545-F823-46C7-26F756BB9B55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9FB08DCB-D7FC-8193-AAB0-C2AB9920F7A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B6F70076-E417-41BC-CD77-31356E9AE6C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99CF5C48-0509-DA05-F86F-22B5F2021EFF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8B0D48B2-5931-4C27-EB0D-893C4E28B098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DB3F9E-A445-E56B-3005-68B9FC6E55A6}"/>
              </a:ext>
            </a:extLst>
          </p:cNvPr>
          <p:cNvGrpSpPr/>
          <p:nvPr/>
        </p:nvGrpSpPr>
        <p:grpSpPr>
          <a:xfrm>
            <a:off x="6757920" y="2391094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E47DE43-09E5-ED4E-78D4-507A2EF5FB5D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AB31939F-0EF8-9E3F-2197-1AFFA6D9EAFD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 fontScale="92500"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If-else-then</a:t>
              </a:r>
              <a:r>
                <a:rPr lang="es-MX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statements</a:t>
              </a:r>
              <a:endParaRPr lang="en-US" sz="30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CC021C1-3C45-6EEA-72A1-D3BAED0C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8126" y="3771792"/>
            <a:ext cx="10751745" cy="60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0676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740" y="-3796799"/>
            <a:ext cx="26805775" cy="1731631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1"/>
          <p:cNvSpPr txBox="1"/>
          <p:nvPr/>
        </p:nvSpPr>
        <p:spPr>
          <a:xfrm>
            <a:off x="866406" y="6719527"/>
            <a:ext cx="16230600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Installation 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&amp;&amp; Overview</a:t>
            </a:r>
            <a:endParaRPr sz="14000" dirty="0">
              <a:latin typeface="Abadi" panose="020F0502020204030204" pitchFamily="34" charset="0"/>
            </a:endParaRPr>
          </a:p>
        </p:txBody>
      </p:sp>
      <p:grpSp>
        <p:nvGrpSpPr>
          <p:cNvPr id="228" name="Google Shape;228;p11"/>
          <p:cNvGrpSpPr/>
          <p:nvPr/>
        </p:nvGrpSpPr>
        <p:grpSpPr>
          <a:xfrm>
            <a:off x="12275536" y="7539401"/>
            <a:ext cx="1736080" cy="1736080"/>
            <a:chOff x="0" y="0"/>
            <a:chExt cx="2314773" cy="2314773"/>
          </a:xfrm>
        </p:grpSpPr>
        <p:grpSp>
          <p:nvGrpSpPr>
            <p:cNvPr id="229" name="Google Shape;229;p11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230" name="Google Shape;23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231" name="Google Shape;231;p11">
                <a:hlinkClick r:id="rId4" action="ppaction://hlinksldjump"/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2" name="Google Shape;232;p11"/>
            <p:cNvCxnSpPr/>
            <p:nvPr/>
          </p:nvCxnSpPr>
          <p:spPr>
            <a:xfrm rot="10800000" flipH="1">
              <a:off x="542969" y="627828"/>
              <a:ext cx="1154142" cy="1154142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11"/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11"/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8" name="Google Shape;238;p11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Name</a:t>
            </a:r>
            <a:endParaRPr dirty="0">
              <a:latin typeface="Abadi" panose="020F050202020403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3042-7CC1-0F40-A6DF-BCAECD52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9DF32995-5144-246F-3766-0C20FC93C1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0571F-E28E-356F-E485-63BEBAFA44A8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CE5DFB-CBC0-6F79-5218-831856FC2438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B67EC63-0FA3-8BA1-02AA-7393B34A482A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Estructuras de Control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EEBD8A-B425-93EB-3E69-E50849BC7F59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7A6896E9-7106-3F96-BAC5-0F9D6DA39EF3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15BF23-A9BD-6701-BB3D-B23B97B399C4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2398EE57-411A-3F75-B409-DB7F66FE1116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48173D29-7E9E-0DC1-B8AE-0D2B9D75ACB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B097355A-8FEB-F4F2-07CD-148E00D8C731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E2E76F46-78DE-7AA8-4C4B-5E782EB1B80C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95522954-B29C-02F0-EC52-E91717BCC847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DBAC1F-23C8-29A7-B3B6-5BED87D7E154}"/>
              </a:ext>
            </a:extLst>
          </p:cNvPr>
          <p:cNvGrpSpPr/>
          <p:nvPr/>
        </p:nvGrpSpPr>
        <p:grpSpPr>
          <a:xfrm>
            <a:off x="6757920" y="2391094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1344102-A7AF-246B-FB2B-CFBD38B321E1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7399D9FE-7081-3CCB-7855-AA9B708341DB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Switch Statements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3607268-96C9-C6E2-2DFE-65114E41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54270" y="3240540"/>
            <a:ext cx="7579460" cy="70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62364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91560-F294-AFF7-A7D2-83E2A2A0C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079EA0D1-5BB3-029B-359D-48D323A650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6D0685-5AFF-FAFB-4ECF-5C330A6F54ED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813892-C619-4A33-D9D1-8CE5AEFADBB6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74AEEA0-CE23-32E3-E117-EC1F994861B7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Estructuras de Control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5DE573F-B3DB-A7B2-4444-814CB9B35228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0CC18750-43B8-4E70-B482-4F1FE654EC05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78AE08-95B3-D2DF-8291-504C6E38FC28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0ED2F355-DC40-9E28-FAC7-D6319CBE5978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42B3A10B-2F51-9BED-ACD0-E8C34978EB9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76800C8C-9B12-86C2-94B5-7210C756FB02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4587E659-FBAC-CA63-09AD-67AFF6BC0FB4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DAE648F6-D19B-C2D4-C471-D7B738E590BD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82E10D-D551-F49F-49A9-8445F9062994}"/>
              </a:ext>
            </a:extLst>
          </p:cNvPr>
          <p:cNvGrpSpPr/>
          <p:nvPr/>
        </p:nvGrpSpPr>
        <p:grpSpPr>
          <a:xfrm>
            <a:off x="6757920" y="2391094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63C0B4D-9439-D917-B913-8AACE7C22B13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FD47FD37-FA46-A934-D9F3-15A650FE7B0E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Ternary-if Statement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F430D09-4047-562F-3529-B9785BB3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4089" y="3733408"/>
            <a:ext cx="13359822" cy="56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182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1696C-B8D9-D5FB-681A-7DBE80B4C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DB881436-B660-C8A8-6491-3B1B16BB87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A32C70-E6A9-0754-35D6-1BD5B9D50079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72E3A33-12A2-5E73-5D7C-D9AE065F8CAB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8ABDD75-CE73-F7A5-064C-4131017B3FC7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Excepciones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788978C-ED9F-EAFB-1EE7-56E17C3DCC66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9D25A83B-D948-2BA1-2C77-6CEBA9504531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4CBED9-93CF-D85D-FE62-B4343C397B49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FD27B0BB-0844-C105-3D3C-546186EAB60C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D3F3ABBE-DEFB-AB1F-893F-34811EDD858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4AE7814C-4AAD-5F15-F406-046A071F75E0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B4CA704B-5747-6F16-F656-8BFAFD36E7F4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C1ACB889-4EEC-D004-56FA-33DD5D21C9AA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71956BE-93FF-6589-81BC-922638A11B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862013"/>
              </p:ext>
            </p:extLst>
          </p:nvPr>
        </p:nvGraphicFramePr>
        <p:xfrm>
          <a:off x="494778" y="2580362"/>
          <a:ext cx="17248340" cy="7622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7233375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03E2C-5F59-D44D-677A-A521C4D47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5CE24152-5FEC-D083-B92E-4317E41321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76B2A1-6C7F-AB57-2B51-8C7D9495D417}"/>
              </a:ext>
            </a:extLst>
          </p:cNvPr>
          <p:cNvGrpSpPr/>
          <p:nvPr/>
        </p:nvGrpSpPr>
        <p:grpSpPr>
          <a:xfrm>
            <a:off x="6164656" y="920465"/>
            <a:ext cx="5958688" cy="946884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1686311-7163-8098-FC04-5FDF41CE5868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BE10B8D-E4EB-89FC-C5F4-733B36F64D3D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Excepciones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BC956A-105B-6706-93A1-5809C141BC02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C9BC181A-BF9C-6987-2970-4A76507DEA7A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AF50FF-85A1-C8B4-09FE-3AFF5C093139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541DB627-E8EF-CEA2-94DB-D96A72F97799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B3CD6ACA-FA8F-6301-06E6-13CEF517E81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5ED21B9E-1F12-EE23-71F6-D1F7E1DBF19A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A0217D55-40F8-058F-834F-17EA068595A5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C7605F34-0722-D982-4847-75B2C8488D0E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14E135-F8A7-57A3-5BC5-7CBE04BA2B78}"/>
              </a:ext>
            </a:extLst>
          </p:cNvPr>
          <p:cNvGrpSpPr/>
          <p:nvPr/>
        </p:nvGrpSpPr>
        <p:grpSpPr>
          <a:xfrm>
            <a:off x="6757918" y="2112809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9D87E56-F6A8-2EC5-FC51-F5F9DD3E9D6D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1AA3BA67-A0D8-9D97-ED3E-D2C8B097E081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Try-Catch Block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DF7E3-2998-CB7E-49E2-BD15DA6D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63718" y="3059693"/>
            <a:ext cx="11360557" cy="717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42150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91825-5B15-8C67-334D-EA1E22995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72B74664-329E-C32B-CD76-A209B19117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03A56A-E0E3-4CC4-A35B-53D8F9A3B2E8}"/>
              </a:ext>
            </a:extLst>
          </p:cNvPr>
          <p:cNvGrpSpPr/>
          <p:nvPr/>
        </p:nvGrpSpPr>
        <p:grpSpPr>
          <a:xfrm>
            <a:off x="6164656" y="920465"/>
            <a:ext cx="5958688" cy="946884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A8CF47-9F79-C557-3715-0703F7CD13BA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C78C8E7-8F87-3221-A7A2-2F0374ED7EFB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Excepciones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BFA5191-5140-5266-AC6D-117E15CA3559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2A803667-5BD8-B905-352B-A81B3CF5535E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3E9AAA-F1E6-D375-BAFB-00746F8F145D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87C3B893-14A3-56DF-015B-1BC511CD837B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44B4B824-A01C-917A-FF81-358D1DA4044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F5C1D8F5-009D-1156-6383-E703841B1782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C12644C3-A201-AEEA-F729-57FECAA96D4D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41D9F58F-6193-433C-641A-1135F6B90990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1B1656-F7C1-0819-597C-34DDF131E4FF}"/>
              </a:ext>
            </a:extLst>
          </p:cNvPr>
          <p:cNvGrpSpPr/>
          <p:nvPr/>
        </p:nvGrpSpPr>
        <p:grpSpPr>
          <a:xfrm>
            <a:off x="6757918" y="2112809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270ADF6-1704-FF47-E07A-0F64485DF3E9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8EE33178-F209-44CE-EEBA-7B2BDCF59A08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 fontScale="92500"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Try-Catch-Finally Block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B9DBFCB-6345-BC19-469D-A2A5CBBE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27040" y="3059693"/>
            <a:ext cx="9433913" cy="717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97152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882A7-7F0D-F50C-3B85-2C7658B77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F3276E31-8979-C2DE-9461-935A715D26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810482-E6EA-818F-416A-86690BBD43C8}"/>
              </a:ext>
            </a:extLst>
          </p:cNvPr>
          <p:cNvGrpSpPr/>
          <p:nvPr/>
        </p:nvGrpSpPr>
        <p:grpSpPr>
          <a:xfrm>
            <a:off x="6164656" y="920465"/>
            <a:ext cx="5958688" cy="946884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47E4834-4C75-991E-8900-3B0B5E996C0C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375532B-8265-2D6E-E27D-749C9DBBDE3D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Excepciones</a:t>
              </a:r>
              <a:endParaRPr lang="en-US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E6E4D2-4251-24B1-CCD5-7034858E9316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E7E4F751-D9BB-18B5-6EC7-BC7E4EF57D4A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327785-AB49-6A22-0D6C-6FC360B6013F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EE4C2C94-3162-4F9E-A9EA-2C77ED37D1D5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F3B0CEF2-1923-FC84-ABB7-97C410A75FD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26B3AF07-0081-1F32-B579-27C77E34AF47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29C1DA18-6783-37E6-4CDB-1E5D2AD6EAD7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1A3E8CE6-6685-F1A5-C5B6-FACC4BF14B7B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93B5AE-2E0E-66E0-8C31-209FD1FF9516}"/>
              </a:ext>
            </a:extLst>
          </p:cNvPr>
          <p:cNvGrpSpPr/>
          <p:nvPr/>
        </p:nvGrpSpPr>
        <p:grpSpPr>
          <a:xfrm>
            <a:off x="6757918" y="2112809"/>
            <a:ext cx="4772159" cy="946884"/>
            <a:chOff x="1832967" y="3968"/>
            <a:chExt cx="4060031" cy="2436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F2B6BE9-683B-BC20-879C-A523234FD191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B1DD8E15-6635-724F-1BED-E8A9917712D7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rmAutofit fontScale="85000" lnSpcReduction="10000"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Try-</a:t>
              </a:r>
              <a:r>
                <a:rPr lang="en-US" sz="30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wih</a:t>
              </a:r>
              <a:r>
                <a:rPr lang="en-US" sz="30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-Resources Block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03FF9A7-F901-5191-1B65-86E90B87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85115" y="3305153"/>
            <a:ext cx="12117763" cy="627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97578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3737" y="3030325"/>
            <a:ext cx="18805647" cy="1135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13"/>
          <p:cNvGrpSpPr/>
          <p:nvPr/>
        </p:nvGrpSpPr>
        <p:grpSpPr>
          <a:xfrm>
            <a:off x="12076549" y="1016437"/>
            <a:ext cx="5182751" cy="4089810"/>
            <a:chOff x="0" y="-47625"/>
            <a:chExt cx="918941" cy="725154"/>
          </a:xfrm>
        </p:grpSpPr>
        <p:sp>
          <p:nvSpPr>
            <p:cNvPr id="261" name="Google Shape;261;p13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 extrusionOk="0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62" name="Google Shape;262;p13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13"/>
          <p:cNvGrpSpPr/>
          <p:nvPr/>
        </p:nvGrpSpPr>
        <p:grpSpPr>
          <a:xfrm>
            <a:off x="12076549" y="5168490"/>
            <a:ext cx="5182751" cy="4089810"/>
            <a:chOff x="0" y="-47625"/>
            <a:chExt cx="918941" cy="725154"/>
          </a:xfrm>
        </p:grpSpPr>
        <p:sp>
          <p:nvSpPr>
            <p:cNvPr id="264" name="Google Shape;264;p13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 extrusionOk="0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65" name="Google Shape;265;p13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13"/>
          <p:cNvSpPr txBox="1"/>
          <p:nvPr/>
        </p:nvSpPr>
        <p:spPr>
          <a:xfrm>
            <a:off x="1028700" y="8284845"/>
            <a:ext cx="83106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I</a:t>
            </a:r>
            <a:r>
              <a:rPr lang="en-US" sz="72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/O En Java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270" name="Google Shape;270;p13"/>
          <p:cNvSpPr txBox="1"/>
          <p:nvPr/>
        </p:nvSpPr>
        <p:spPr>
          <a:xfrm>
            <a:off x="12375799" y="1712488"/>
            <a:ext cx="458412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Manejo de Archivos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271" name="Google Shape;271;p13"/>
          <p:cNvSpPr txBox="1"/>
          <p:nvPr/>
        </p:nvSpPr>
        <p:spPr>
          <a:xfrm>
            <a:off x="12375862" y="6265072"/>
            <a:ext cx="458412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Manejo de GUI</a:t>
            </a: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34631-A1FE-5616-05A0-20F2FAE3B3DC}"/>
              </a:ext>
            </a:extLst>
          </p:cNvPr>
          <p:cNvGrpSpPr/>
          <p:nvPr/>
        </p:nvGrpSpPr>
        <p:grpSpPr>
          <a:xfrm>
            <a:off x="5956605" y="1016437"/>
            <a:ext cx="5182751" cy="4089810"/>
            <a:chOff x="5956605" y="1016437"/>
            <a:chExt cx="5182751" cy="4089810"/>
          </a:xfrm>
        </p:grpSpPr>
        <p:grpSp>
          <p:nvGrpSpPr>
            <p:cNvPr id="266" name="Google Shape;266;p13"/>
            <p:cNvGrpSpPr/>
            <p:nvPr/>
          </p:nvGrpSpPr>
          <p:grpSpPr>
            <a:xfrm>
              <a:off x="5956605" y="1016437"/>
              <a:ext cx="5182751" cy="4089810"/>
              <a:chOff x="0" y="-47625"/>
              <a:chExt cx="918941" cy="725154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0" y="0"/>
                <a:ext cx="918941" cy="677529"/>
              </a:xfrm>
              <a:custGeom>
                <a:avLst/>
                <a:gdLst/>
                <a:ahLst/>
                <a:cxnLst/>
                <a:rect l="l" t="t" r="r" b="b"/>
                <a:pathLst>
                  <a:path w="918941" h="677529" extrusionOk="0">
                    <a:moveTo>
                      <a:pt x="76183" y="0"/>
                    </a:moveTo>
                    <a:lnTo>
                      <a:pt x="842758" y="0"/>
                    </a:lnTo>
                    <a:cubicBezTo>
                      <a:pt x="884833" y="0"/>
                      <a:pt x="918941" y="34108"/>
                      <a:pt x="918941" y="76183"/>
                    </a:cubicBezTo>
                    <a:lnTo>
                      <a:pt x="918941" y="601346"/>
                    </a:lnTo>
                    <a:cubicBezTo>
                      <a:pt x="918941" y="643421"/>
                      <a:pt x="884833" y="677529"/>
                      <a:pt x="842758" y="677529"/>
                    </a:cubicBezTo>
                    <a:lnTo>
                      <a:pt x="76183" y="677529"/>
                    </a:lnTo>
                    <a:cubicBezTo>
                      <a:pt x="34108" y="677529"/>
                      <a:pt x="0" y="643421"/>
                      <a:pt x="0" y="601346"/>
                    </a:cubicBezTo>
                    <a:lnTo>
                      <a:pt x="0" y="76183"/>
                    </a:lnTo>
                    <a:cubicBezTo>
                      <a:pt x="0" y="34108"/>
                      <a:pt x="34108" y="0"/>
                      <a:pt x="761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68" name="Google Shape;268;p13"/>
              <p:cNvSpPr txBox="1"/>
              <p:nvPr/>
            </p:nvSpPr>
            <p:spPr>
              <a:xfrm>
                <a:off x="0" y="-47625"/>
                <a:ext cx="918941" cy="725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2" name="Google Shape;272;p13"/>
            <p:cNvSpPr txBox="1"/>
            <p:nvPr/>
          </p:nvSpPr>
          <p:spPr>
            <a:xfrm>
              <a:off x="6255918" y="1712488"/>
              <a:ext cx="4584125" cy="640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Manejo de Consola</a:t>
              </a: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73" name="Google Shape;273;p13"/>
            <p:cNvSpPr txBox="1"/>
            <p:nvPr/>
          </p:nvSpPr>
          <p:spPr>
            <a:xfrm>
              <a:off x="6255918" y="2712414"/>
              <a:ext cx="4584000" cy="1858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MX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S</a:t>
              </a:r>
              <a:r>
                <a:rPr lang="en-US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e </a:t>
              </a:r>
              <a:r>
                <a:rPr lang="es-AR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maneja</a:t>
              </a:r>
              <a:r>
                <a:rPr lang="en-US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 con la clase System</a:t>
              </a:r>
            </a:p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Presenta metodos de lectura y escritura a consola</a:t>
              </a:r>
            </a:p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Manejo mucho más Seguro y complejo que C++</a:t>
              </a:r>
              <a:endParaRPr lang="en-US" dirty="0">
                <a:latin typeface="Abadi" panose="020B0604020104020204" pitchFamily="34" charset="0"/>
              </a:endParaRPr>
            </a:p>
          </p:txBody>
        </p:sp>
      </p:grpSp>
      <p:sp>
        <p:nvSpPr>
          <p:cNvPr id="274" name="Google Shape;274;p13"/>
          <p:cNvSpPr txBox="1"/>
          <p:nvPr/>
        </p:nvSpPr>
        <p:spPr>
          <a:xfrm>
            <a:off x="12267707" y="2428714"/>
            <a:ext cx="4883438" cy="260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Varias clases definidas en </a:t>
            </a:r>
            <a:r>
              <a:rPr lang="es-EC" sz="2100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Java.io </a:t>
            </a: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para lectura en binario y por caracteres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Facilidad para serialización a binario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Librerías externas para manejo de formatos de Office, CSV, JSON, XML.</a:t>
            </a:r>
            <a:endParaRPr lang="es-EC" dirty="0">
              <a:latin typeface="Abadi" panose="020B0604020104020204" pitchFamily="34" charset="0"/>
            </a:endParaRPr>
          </a:p>
        </p:txBody>
      </p:sp>
      <p:sp>
        <p:nvSpPr>
          <p:cNvPr id="275" name="Google Shape;275;p13"/>
          <p:cNvSpPr txBox="1"/>
          <p:nvPr/>
        </p:nvSpPr>
        <p:spPr>
          <a:xfrm>
            <a:off x="12375862" y="6862607"/>
            <a:ext cx="4584000" cy="148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Permite crear aplicaciones con GUI rápidamente y conectadas directamente al OS para mejor experiencia del usuario</a:t>
            </a:r>
            <a:endParaRPr lang="es-EC" dirty="0">
              <a:latin typeface="Abadi" panose="020B0604020104020204" pitchFamily="34" charset="0"/>
            </a:endParaRPr>
          </a:p>
        </p:txBody>
      </p:sp>
      <p:grpSp>
        <p:nvGrpSpPr>
          <p:cNvPr id="276" name="Google Shape;276;p13"/>
          <p:cNvGrpSpPr/>
          <p:nvPr/>
        </p:nvGrpSpPr>
        <p:grpSpPr>
          <a:xfrm>
            <a:off x="7540907" y="8206114"/>
            <a:ext cx="1007074" cy="1007074"/>
            <a:chOff x="0" y="0"/>
            <a:chExt cx="1342765" cy="1342765"/>
          </a:xfrm>
        </p:grpSpPr>
        <p:grpSp>
          <p:nvGrpSpPr>
            <p:cNvPr id="277" name="Google Shape;277;p13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id="278" name="Google Shape;2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79" name="Google Shape;279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80" name="Google Shape;280;p13"/>
            <p:cNvCxnSpPr/>
            <p:nvPr/>
          </p:nvCxnSpPr>
          <p:spPr>
            <a:xfrm rot="10800000" flipH="1">
              <a:off x="314968" y="364193"/>
              <a:ext cx="669500" cy="669500"/>
            </a:xfrm>
            <a:prstGeom prst="straightConnector1">
              <a:avLst/>
            </a:prstGeom>
            <a:noFill/>
            <a:ln w="82150" cap="flat" cmpd="sng">
              <a:solidFill>
                <a:srgbClr val="7497A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p13"/>
            <p:cNvCxnSpPr/>
            <p:nvPr/>
          </p:nvCxnSpPr>
          <p:spPr>
            <a:xfrm rot="10800000">
              <a:off x="993034" y="312772"/>
              <a:ext cx="0" cy="516626"/>
            </a:xfrm>
            <a:prstGeom prst="straightConnector1">
              <a:avLst/>
            </a:prstGeom>
            <a:noFill/>
            <a:ln w="82150" cap="flat" cmpd="sng">
              <a:solidFill>
                <a:srgbClr val="7A859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p13"/>
            <p:cNvCxnSpPr/>
            <p:nvPr/>
          </p:nvCxnSpPr>
          <p:spPr>
            <a:xfrm rot="10800000">
              <a:off x="513366" y="349731"/>
              <a:ext cx="516626" cy="0"/>
            </a:xfrm>
            <a:prstGeom prst="straightConnector1">
              <a:avLst/>
            </a:prstGeom>
            <a:noFill/>
            <a:ln w="82150" cap="flat" cmpd="sng">
              <a:solidFill>
                <a:srgbClr val="8E927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0C0124-742D-BFF9-55FE-56471357D1C1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2" name="Google Shape;220;p10">
              <a:extLst>
                <a:ext uri="{FF2B5EF4-FFF2-40B4-BE49-F238E27FC236}">
                  <a16:creationId xmlns:a16="http://schemas.microsoft.com/office/drawing/2014/main" id="{FDEED6FB-D8B3-CD56-B1F6-BB2360EBD94C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625D0C-3F4C-6C0B-ACB0-0C73AB83C431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5" name="Google Shape;146;p9">
                <a:extLst>
                  <a:ext uri="{FF2B5EF4-FFF2-40B4-BE49-F238E27FC236}">
                    <a16:creationId xmlns:a16="http://schemas.microsoft.com/office/drawing/2014/main" id="{12DC5F0E-2491-45DE-54B8-B1E34326F6AE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17" name="Google Shape;147;p9">
                  <a:extLst>
                    <a:ext uri="{FF2B5EF4-FFF2-40B4-BE49-F238E27FC236}">
                      <a16:creationId xmlns:a16="http://schemas.microsoft.com/office/drawing/2014/main" id="{A932D1E2-4C84-03F1-7DE5-EBBCF430B45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8" name="Google Shape;148;p9">
                  <a:extLst>
                    <a:ext uri="{FF2B5EF4-FFF2-40B4-BE49-F238E27FC236}">
                      <a16:creationId xmlns:a16="http://schemas.microsoft.com/office/drawing/2014/main" id="{A09EB70F-6168-DBEB-AAB7-B536F70024C9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" name="Google Shape;151;p9">
                <a:extLst>
                  <a:ext uri="{FF2B5EF4-FFF2-40B4-BE49-F238E27FC236}">
                    <a16:creationId xmlns:a16="http://schemas.microsoft.com/office/drawing/2014/main" id="{70496EAF-5A65-C930-E4C9-9DD66EBF4E65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4" name="Google Shape;153;p9">
              <a:extLst>
                <a:ext uri="{FF2B5EF4-FFF2-40B4-BE49-F238E27FC236}">
                  <a16:creationId xmlns:a16="http://schemas.microsoft.com/office/drawing/2014/main" id="{AA01319E-0378-BB26-646C-FD1C7FC60295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0B7B1-196F-9AAD-474C-3FBE57FE4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493A97-B3B6-C00B-F5C9-0B0499D6EFE2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BBFF6EA3-4106-F8CB-25D8-104A3B5E5E63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5767AC6-2005-9B8B-D119-C70511680494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7A0C2ED2-B0CB-97F0-9797-9D177B9E340E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A947C866-643A-F13B-8F3D-6E1E210357C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A2D0D9F4-E606-2594-0D35-DFCC24E14E3C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B929F0F5-0658-CE1B-1B4E-1A218F489D38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B698CEC7-E13F-A395-1875-0ADCD2BF71AA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89B35A-2D01-92E6-8D30-67BD8776C0E5}"/>
              </a:ext>
            </a:extLst>
          </p:cNvPr>
          <p:cNvSpPr/>
          <p:nvPr/>
        </p:nvSpPr>
        <p:spPr>
          <a:xfrm>
            <a:off x="6757670" y="1006324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631B13-8CCC-DE6D-4F47-100E2BA134EA}"/>
              </a:ext>
            </a:extLst>
          </p:cNvPr>
          <p:cNvGrpSpPr/>
          <p:nvPr/>
        </p:nvGrpSpPr>
        <p:grpSpPr>
          <a:xfrm>
            <a:off x="6796530" y="1039736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0DEC625-18B1-29E2-E1F5-48DFDA46DC05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3A330D6E-6C9D-09F5-ABAD-DFDF6A867A28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Manejo de </a:t>
              </a:r>
              <a:r>
                <a:rPr lang="en-US" sz="3600" kern="120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Consola</a:t>
              </a:r>
              <a:endParaRPr lang="en-US" sz="3600" kern="1200" noProof="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ED4541-0956-8AE9-6CA5-076DD19D37D8}"/>
              </a:ext>
            </a:extLst>
          </p:cNvPr>
          <p:cNvGrpSpPr/>
          <p:nvPr/>
        </p:nvGrpSpPr>
        <p:grpSpPr>
          <a:xfrm>
            <a:off x="1272999" y="2477961"/>
            <a:ext cx="4204512" cy="5726278"/>
            <a:chOff x="1419912" y="3436699"/>
            <a:chExt cx="4204512" cy="572627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C724E68-EB1A-A75C-C31E-EF31AC0685D8}"/>
                </a:ext>
              </a:extLst>
            </p:cNvPr>
            <p:cNvSpPr/>
            <p:nvPr/>
          </p:nvSpPr>
          <p:spPr>
            <a:xfrm>
              <a:off x="1463902" y="3436699"/>
              <a:ext cx="4158793" cy="5711655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Google Shape;420;p19">
              <a:extLst>
                <a:ext uri="{FF2B5EF4-FFF2-40B4-BE49-F238E27FC236}">
                  <a16:creationId xmlns:a16="http://schemas.microsoft.com/office/drawing/2014/main" id="{2686F611-484A-F87E-72E6-24ED620C5B78}"/>
                </a:ext>
              </a:extLst>
            </p:cNvPr>
            <p:cNvSpPr/>
            <p:nvPr/>
          </p:nvSpPr>
          <p:spPr>
            <a:xfrm>
              <a:off x="1463904" y="3447977"/>
              <a:ext cx="4160520" cy="5715000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3" name="Rectangle: Rounded Corners 5">
              <a:extLst>
                <a:ext uri="{FF2B5EF4-FFF2-40B4-BE49-F238E27FC236}">
                  <a16:creationId xmlns:a16="http://schemas.microsoft.com/office/drawing/2014/main" id="{AB3E60F8-7F89-AF05-3F61-5B49D6CB4865}"/>
                </a:ext>
              </a:extLst>
            </p:cNvPr>
            <p:cNvSpPr txBox="1"/>
            <p:nvPr/>
          </p:nvSpPr>
          <p:spPr>
            <a:xfrm>
              <a:off x="1419912" y="3447978"/>
              <a:ext cx="4202783" cy="11098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 err="1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rPr>
                <a:t>System.out</a:t>
              </a:r>
              <a:endPara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E7C504-1A9C-5B11-7A6E-BEC528C53DFB}"/>
                </a:ext>
              </a:extLst>
            </p:cNvPr>
            <p:cNvSpPr txBox="1"/>
            <p:nvPr/>
          </p:nvSpPr>
          <p:spPr>
            <a:xfrm>
              <a:off x="1768838" y="4557779"/>
              <a:ext cx="3582650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indent="-285750">
                <a:spcBef>
                  <a:spcPts val="1200"/>
                </a:spcBef>
                <a:spcAft>
                  <a:spcPts val="120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defRPr>
              </a:lvl1pPr>
            </a:lstStyle>
            <a:p>
              <a:r>
                <a:rPr lang="es-MX" dirty="0"/>
                <a:t>Permite imprimir de diversas formas información a la consola.</a:t>
              </a:r>
            </a:p>
            <a:p>
              <a:r>
                <a:rPr lang="es-MX" dirty="0"/>
                <a:t>Con librerías externas y códigos UTF-16 puede imprimirse con colores</a:t>
              </a:r>
            </a:p>
            <a:p>
              <a:r>
                <a:rPr lang="es-MX" dirty="0"/>
                <a:t>Para acceder a esto usamos directamente la instancia de </a:t>
              </a:r>
              <a:r>
                <a:rPr lang="es-MX" dirty="0" err="1"/>
                <a:t>PrintStream</a:t>
              </a:r>
              <a:r>
                <a:rPr lang="es-MX" dirty="0"/>
                <a:t> dentro de </a:t>
              </a:r>
              <a:r>
                <a:rPr lang="es-MX" b="1" dirty="0" err="1"/>
                <a:t>System</a:t>
              </a:r>
              <a:r>
                <a:rPr lang="es-MX" dirty="0"/>
                <a:t> </a:t>
              </a:r>
            </a:p>
            <a:p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229CB5-C0B6-A933-FDA8-A201A3EDA094}"/>
              </a:ext>
            </a:extLst>
          </p:cNvPr>
          <p:cNvGrpSpPr/>
          <p:nvPr/>
        </p:nvGrpSpPr>
        <p:grpSpPr>
          <a:xfrm>
            <a:off x="12520119" y="2378428"/>
            <a:ext cx="4202783" cy="5947629"/>
            <a:chOff x="12665304" y="3200724"/>
            <a:chExt cx="4202783" cy="594762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6344B27-33F3-B611-1170-6300807E83A5}"/>
                </a:ext>
              </a:extLst>
            </p:cNvPr>
            <p:cNvGrpSpPr/>
            <p:nvPr/>
          </p:nvGrpSpPr>
          <p:grpSpPr>
            <a:xfrm>
              <a:off x="12665304" y="3200724"/>
              <a:ext cx="4202783" cy="5947629"/>
              <a:chOff x="700755" y="4091917"/>
              <a:chExt cx="4202783" cy="594762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7FD638B8-E4BA-FA56-1E55-49F7A67E10F1}"/>
                  </a:ext>
                </a:extLst>
              </p:cNvPr>
              <p:cNvSpPr/>
              <p:nvPr/>
            </p:nvSpPr>
            <p:spPr>
              <a:xfrm>
                <a:off x="744745" y="4282923"/>
                <a:ext cx="4158793" cy="5711655"/>
              </a:xfrm>
              <a:prstGeom prst="roundRect">
                <a:avLst>
                  <a:gd name="adj" fmla="val 10000"/>
                </a:avLst>
              </a:prstGeom>
              <a:solidFill>
                <a:schemeClr val="tx1">
                  <a:lumMod val="50000"/>
                  <a:lumOff val="50000"/>
                  <a:alpha val="21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" name="Google Shape;419;p19">
                <a:extLst>
                  <a:ext uri="{FF2B5EF4-FFF2-40B4-BE49-F238E27FC236}">
                    <a16:creationId xmlns:a16="http://schemas.microsoft.com/office/drawing/2014/main" id="{913589F8-5180-6C6C-9712-53B0F6171B76}"/>
                  </a:ext>
                </a:extLst>
              </p:cNvPr>
              <p:cNvGrpSpPr/>
              <p:nvPr/>
            </p:nvGrpSpPr>
            <p:grpSpPr>
              <a:xfrm>
                <a:off x="744747" y="4091917"/>
                <a:ext cx="4114800" cy="5947629"/>
                <a:chOff x="0" y="-47625"/>
                <a:chExt cx="865758" cy="1400281"/>
              </a:xfrm>
            </p:grpSpPr>
            <p:sp>
              <p:nvSpPr>
                <p:cNvPr id="42" name="Google Shape;420;p19">
                  <a:extLst>
                    <a:ext uri="{FF2B5EF4-FFF2-40B4-BE49-F238E27FC236}">
                      <a16:creationId xmlns:a16="http://schemas.microsoft.com/office/drawing/2014/main" id="{640CE3E6-CD9E-F060-4403-65FC29EB86F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65758" cy="1331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758" h="1331482" extrusionOk="0">
                      <a:moveTo>
                        <a:pt x="73787" y="0"/>
                      </a:moveTo>
                      <a:lnTo>
                        <a:pt x="791971" y="0"/>
                      </a:lnTo>
                      <a:cubicBezTo>
                        <a:pt x="832723" y="0"/>
                        <a:pt x="865758" y="33035"/>
                        <a:pt x="865758" y="73787"/>
                      </a:cubicBezTo>
                      <a:lnTo>
                        <a:pt x="865758" y="1257695"/>
                      </a:lnTo>
                      <a:cubicBezTo>
                        <a:pt x="865758" y="1298447"/>
                        <a:pt x="832723" y="1331482"/>
                        <a:pt x="791971" y="1331482"/>
                      </a:cubicBezTo>
                      <a:lnTo>
                        <a:pt x="73787" y="1331482"/>
                      </a:lnTo>
                      <a:cubicBezTo>
                        <a:pt x="33035" y="1331482"/>
                        <a:pt x="0" y="1298447"/>
                        <a:pt x="0" y="1257695"/>
                      </a:cubicBezTo>
                      <a:lnTo>
                        <a:pt x="0" y="73787"/>
                      </a:lnTo>
                      <a:cubicBezTo>
                        <a:pt x="0" y="33035"/>
                        <a:pt x="33035" y="0"/>
                        <a:pt x="737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43" name="Google Shape;421;p19">
                  <a:extLst>
                    <a:ext uri="{FF2B5EF4-FFF2-40B4-BE49-F238E27FC236}">
                      <a16:creationId xmlns:a16="http://schemas.microsoft.com/office/drawing/2014/main" id="{F643526B-8521-9286-DAB8-EE0B8894BD8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65758" cy="14002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63333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" name="Rectangle: Rounded Corners 5">
                <a:extLst>
                  <a:ext uri="{FF2B5EF4-FFF2-40B4-BE49-F238E27FC236}">
                    <a16:creationId xmlns:a16="http://schemas.microsoft.com/office/drawing/2014/main" id="{AA18D2A7-FE4C-C2E4-F940-2DC0DECC68DA}"/>
                  </a:ext>
                </a:extLst>
              </p:cNvPr>
              <p:cNvSpPr txBox="1"/>
              <p:nvPr/>
            </p:nvSpPr>
            <p:spPr>
              <a:xfrm>
                <a:off x="700755" y="4294202"/>
                <a:ext cx="4202783" cy="11098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600" kern="1200" noProof="0" dirty="0">
                    <a:solidFill>
                      <a:schemeClr val="tx2"/>
                    </a:solidFill>
                    <a:latin typeface="Segoe UI" panose="020B0502040204020203" pitchFamily="34" charset="0"/>
                    <a:ea typeface="Inter" panose="020B0604020202020204" charset="0"/>
                    <a:cs typeface="Segoe UI" panose="020B0502040204020203" pitchFamily="34" charset="0"/>
                  </a:rPr>
                  <a:t>System.in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C5695A-E095-EEA4-EECE-136A868E4C88}"/>
                </a:ext>
              </a:extLst>
            </p:cNvPr>
            <p:cNvSpPr txBox="1"/>
            <p:nvPr/>
          </p:nvSpPr>
          <p:spPr>
            <a:xfrm>
              <a:off x="12975370" y="4250002"/>
              <a:ext cx="3582650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indent="-285750">
                <a:spcBef>
                  <a:spcPts val="1200"/>
                </a:spcBef>
                <a:spcAft>
                  <a:spcPts val="120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defRPr>
              </a:lvl1pPr>
            </a:lstStyle>
            <a:p>
              <a:r>
                <a:rPr lang="es-MX" dirty="0"/>
                <a:t>Permite comunicarse con sistemas como el Scanner, para recopilar información de la consola y usarla dentro de nuestra aplicación</a:t>
              </a:r>
            </a:p>
            <a:p>
              <a:r>
                <a:rPr lang="es-MX" dirty="0"/>
                <a:t>Es un parámetro interna de la clase </a:t>
              </a:r>
              <a:r>
                <a:rPr lang="es-MX" b="1" dirty="0" err="1"/>
                <a:t>System</a:t>
              </a:r>
              <a:r>
                <a:rPr lang="es-MX" b="1" dirty="0"/>
                <a:t>, </a:t>
              </a:r>
              <a:r>
                <a:rPr lang="es-MX" dirty="0"/>
                <a:t>específicamente de </a:t>
              </a:r>
              <a:r>
                <a:rPr lang="es-MX" dirty="0" err="1"/>
                <a:t>InputStream</a:t>
              </a:r>
              <a:endParaRPr lang="es-MX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85DF39-4A5F-F010-8A00-08AC45DFAEBA}"/>
              </a:ext>
            </a:extLst>
          </p:cNvPr>
          <p:cNvGrpSpPr/>
          <p:nvPr/>
        </p:nvGrpSpPr>
        <p:grpSpPr>
          <a:xfrm>
            <a:off x="6896559" y="2477961"/>
            <a:ext cx="4204512" cy="5726278"/>
            <a:chOff x="1419912" y="3436699"/>
            <a:chExt cx="4204512" cy="572627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78166A0-1824-5DEA-A8F2-214175A01D0C}"/>
                </a:ext>
              </a:extLst>
            </p:cNvPr>
            <p:cNvSpPr/>
            <p:nvPr/>
          </p:nvSpPr>
          <p:spPr>
            <a:xfrm>
              <a:off x="1463902" y="3436699"/>
              <a:ext cx="4158793" cy="5711655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9" name="Google Shape;420;p19">
              <a:extLst>
                <a:ext uri="{FF2B5EF4-FFF2-40B4-BE49-F238E27FC236}">
                  <a16:creationId xmlns:a16="http://schemas.microsoft.com/office/drawing/2014/main" id="{3514B109-6B1D-EDEC-9FD5-A51FFC8310EC}"/>
                </a:ext>
              </a:extLst>
            </p:cNvPr>
            <p:cNvSpPr/>
            <p:nvPr/>
          </p:nvSpPr>
          <p:spPr>
            <a:xfrm>
              <a:off x="1463904" y="3447977"/>
              <a:ext cx="4160520" cy="5715000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0" name="Rectangle: Rounded Corners 5">
              <a:extLst>
                <a:ext uri="{FF2B5EF4-FFF2-40B4-BE49-F238E27FC236}">
                  <a16:creationId xmlns:a16="http://schemas.microsoft.com/office/drawing/2014/main" id="{594A6A17-B033-1095-5A16-3D537B267E51}"/>
                </a:ext>
              </a:extLst>
            </p:cNvPr>
            <p:cNvSpPr txBox="1"/>
            <p:nvPr/>
          </p:nvSpPr>
          <p:spPr>
            <a:xfrm>
              <a:off x="1419912" y="3447978"/>
              <a:ext cx="4202783" cy="11098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rPr>
                <a:t>System.</a:t>
              </a:r>
              <a:r>
                <a:rPr lang="en-US" sz="3600" kern="1200" dirty="0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rPr>
                <a:t>err</a:t>
              </a:r>
              <a:endPara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62B7E0-7601-B5BE-25AF-1AA101D93379}"/>
                </a:ext>
              </a:extLst>
            </p:cNvPr>
            <p:cNvSpPr txBox="1"/>
            <p:nvPr/>
          </p:nvSpPr>
          <p:spPr>
            <a:xfrm>
              <a:off x="1768838" y="4557779"/>
              <a:ext cx="3582650" cy="44012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indent="-285750">
                <a:spcBef>
                  <a:spcPts val="1200"/>
                </a:spcBef>
                <a:spcAft>
                  <a:spcPts val="120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defRPr>
              </a:lvl1pPr>
            </a:lstStyle>
            <a:p>
              <a:r>
                <a:rPr lang="es-MX" dirty="0"/>
                <a:t>Permite imprimir a la consola en una formato similar al usado por las excepciones en Java.</a:t>
              </a:r>
            </a:p>
            <a:p>
              <a:r>
                <a:rPr lang="es-MX" dirty="0"/>
                <a:t>Siempre imprime al tope de la consola, por lo que desfasa cualquier otra impresión.</a:t>
              </a:r>
            </a:p>
            <a:p>
              <a:r>
                <a:rPr lang="es-MX" dirty="0"/>
                <a:t>Es mas recomendable utilizar </a:t>
              </a:r>
              <a:r>
                <a:rPr lang="es-MX" dirty="0" err="1"/>
                <a:t>System.out</a:t>
              </a:r>
              <a:r>
                <a:rPr lang="es-MX" dirty="0"/>
                <a:t> con colores o mensajes claros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01B066-4B37-0121-4004-0FF99A67C6D7}"/>
              </a:ext>
            </a:extLst>
          </p:cNvPr>
          <p:cNvGrpSpPr/>
          <p:nvPr/>
        </p:nvGrpSpPr>
        <p:grpSpPr>
          <a:xfrm>
            <a:off x="12512918" y="8499856"/>
            <a:ext cx="4209984" cy="1425818"/>
            <a:chOff x="693554" y="4282923"/>
            <a:chExt cx="4209984" cy="625401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CC888C1-7B5C-4A81-9AB2-7EEF2DE92613}"/>
                </a:ext>
              </a:extLst>
            </p:cNvPr>
            <p:cNvSpPr/>
            <p:nvPr/>
          </p:nvSpPr>
          <p:spPr>
            <a:xfrm>
              <a:off x="744745" y="4282923"/>
              <a:ext cx="4158793" cy="5711655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Google Shape;420;p19">
              <a:extLst>
                <a:ext uri="{FF2B5EF4-FFF2-40B4-BE49-F238E27FC236}">
                  <a16:creationId xmlns:a16="http://schemas.microsoft.com/office/drawing/2014/main" id="{8C6A4111-46EC-3C2D-7A71-678A6F12141F}"/>
                </a:ext>
              </a:extLst>
            </p:cNvPr>
            <p:cNvSpPr/>
            <p:nvPr/>
          </p:nvSpPr>
          <p:spPr>
            <a:xfrm>
              <a:off x="744747" y="4294200"/>
              <a:ext cx="4114800" cy="5655410"/>
            </a:xfrm>
            <a:prstGeom prst="roundRect">
              <a:avLst/>
            </a:pr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31" name="Rectangle: Rounded Corners 5">
              <a:extLst>
                <a:ext uri="{FF2B5EF4-FFF2-40B4-BE49-F238E27FC236}">
                  <a16:creationId xmlns:a16="http://schemas.microsoft.com/office/drawing/2014/main" id="{F09A67AA-14C8-8E65-C848-2400E6A058C8}"/>
                </a:ext>
              </a:extLst>
            </p:cNvPr>
            <p:cNvSpPr txBox="1"/>
            <p:nvPr/>
          </p:nvSpPr>
          <p:spPr>
            <a:xfrm>
              <a:off x="693554" y="4463457"/>
              <a:ext cx="4202783" cy="6073478"/>
            </a:xfrm>
            <a:prstGeom prst="round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Se </a:t>
              </a:r>
              <a:r>
                <a:rPr lang="en-US" sz="30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utiliza</a:t>
              </a:r>
              <a:r>
                <a:rPr lang="en-US" sz="30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 </a:t>
              </a:r>
              <a:r>
                <a:rPr lang="en-US" sz="30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mucho</a:t>
              </a:r>
              <a:r>
                <a:rPr lang="en-US" sz="30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 </a:t>
              </a:r>
              <a:r>
                <a:rPr lang="en-US" sz="30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en</a:t>
              </a:r>
              <a:r>
                <a:rPr lang="en-US" sz="3000" kern="12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 la </a:t>
              </a:r>
              <a:r>
                <a:rPr lang="en-US" sz="3000" kern="120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clase</a:t>
              </a:r>
              <a:r>
                <a:rPr lang="en-US" sz="3000" kern="12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 Scanner</a:t>
              </a:r>
              <a:endParaRPr lang="en-US" sz="3000" kern="1200" noProof="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A955AB-529F-8F2F-E076-F0D77C7071E8}"/>
              </a:ext>
            </a:extLst>
          </p:cNvPr>
          <p:cNvGrpSpPr/>
          <p:nvPr/>
        </p:nvGrpSpPr>
        <p:grpSpPr>
          <a:xfrm>
            <a:off x="4051981" y="8456656"/>
            <a:ext cx="4209984" cy="1425818"/>
            <a:chOff x="693554" y="4282923"/>
            <a:chExt cx="4209984" cy="625401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52BD72-91BE-44D8-E3D6-A24581D8F974}"/>
                </a:ext>
              </a:extLst>
            </p:cNvPr>
            <p:cNvSpPr/>
            <p:nvPr/>
          </p:nvSpPr>
          <p:spPr>
            <a:xfrm>
              <a:off x="744745" y="4282923"/>
              <a:ext cx="4158793" cy="5711655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Google Shape;420;p19">
              <a:extLst>
                <a:ext uri="{FF2B5EF4-FFF2-40B4-BE49-F238E27FC236}">
                  <a16:creationId xmlns:a16="http://schemas.microsoft.com/office/drawing/2014/main" id="{5EED2B56-D080-05E7-FFD4-06EC7010F560}"/>
                </a:ext>
              </a:extLst>
            </p:cNvPr>
            <p:cNvSpPr/>
            <p:nvPr/>
          </p:nvSpPr>
          <p:spPr>
            <a:xfrm>
              <a:off x="744747" y="4610011"/>
              <a:ext cx="4114800" cy="5655410"/>
            </a:xfrm>
            <a:prstGeom prst="roundRect">
              <a:avLst/>
            </a:pr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47" name="Rectangle: Rounded Corners 5">
              <a:extLst>
                <a:ext uri="{FF2B5EF4-FFF2-40B4-BE49-F238E27FC236}">
                  <a16:creationId xmlns:a16="http://schemas.microsoft.com/office/drawing/2014/main" id="{C4DCC3B8-F518-C068-610E-5A31DC8BC1E1}"/>
                </a:ext>
              </a:extLst>
            </p:cNvPr>
            <p:cNvSpPr txBox="1"/>
            <p:nvPr/>
          </p:nvSpPr>
          <p:spPr>
            <a:xfrm>
              <a:off x="693554" y="4463457"/>
              <a:ext cx="4202783" cy="6073478"/>
            </a:xfrm>
            <a:prstGeom prst="round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Se accede </a:t>
              </a:r>
              <a:r>
                <a:rPr lang="en-US" sz="28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Directamente</a:t>
              </a:r>
              <a:r>
                <a:rPr lang="en-US" sz="28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 </a:t>
              </a:r>
              <a:r>
                <a:rPr lang="en-US" sz="28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  <a:cs typeface="Segoe UI" panose="020B0502040204020203" pitchFamily="34" charset="0"/>
                </a:rPr>
                <a:t>Programaticamente</a:t>
              </a:r>
              <a:endParaRPr lang="en-US" sz="2800" kern="1200" noProof="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6B22E61-1991-6D75-190D-5EB0F79A3F44}"/>
              </a:ext>
            </a:extLst>
          </p:cNvPr>
          <p:cNvCxnSpPr>
            <a:cxnSpLocks/>
            <a:stCxn id="44" idx="2"/>
            <a:endCxn id="47" idx="1"/>
          </p:cNvCxnSpPr>
          <p:nvPr/>
        </p:nvCxnSpPr>
        <p:spPr>
          <a:xfrm rot="16200000" flipH="1">
            <a:off x="3137666" y="8275829"/>
            <a:ext cx="1189899" cy="63873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4E6B81B-0E2C-2D81-57E8-FCFEA1554B22}"/>
              </a:ext>
            </a:extLst>
          </p:cNvPr>
          <p:cNvCxnSpPr>
            <a:cxnSpLocks/>
            <a:stCxn id="21" idx="2"/>
            <a:endCxn id="47" idx="3"/>
          </p:cNvCxnSpPr>
          <p:nvPr/>
        </p:nvCxnSpPr>
        <p:spPr>
          <a:xfrm rot="5400000">
            <a:off x="8050837" y="8204172"/>
            <a:ext cx="1189900" cy="782046"/>
          </a:xfrm>
          <a:prstGeom prst="bentConnector2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24404C4-0267-D465-F936-1F74E0DC93AB}"/>
              </a:ext>
            </a:extLst>
          </p:cNvPr>
          <p:cNvCxnSpPr>
            <a:stCxn id="43" idx="2"/>
            <a:endCxn id="31" idx="0"/>
          </p:cNvCxnSpPr>
          <p:nvPr/>
        </p:nvCxnSpPr>
        <p:spPr>
          <a:xfrm rot="5400000">
            <a:off x="14510432" y="8429936"/>
            <a:ext cx="214958" cy="720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5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025C-1ADC-A15A-6C18-29DCC7D6D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C563F2D-FF44-D976-6E8B-028FC164EBAC}"/>
              </a:ext>
            </a:extLst>
          </p:cNvPr>
          <p:cNvSpPr/>
          <p:nvPr/>
        </p:nvSpPr>
        <p:spPr>
          <a:xfrm>
            <a:off x="1395503" y="3436699"/>
            <a:ext cx="15715298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oogle Shape;420;p19">
            <a:extLst>
              <a:ext uri="{FF2B5EF4-FFF2-40B4-BE49-F238E27FC236}">
                <a16:creationId xmlns:a16="http://schemas.microsoft.com/office/drawing/2014/main" id="{D0E959CA-4105-2168-E053-7E0ACA7FA452}"/>
              </a:ext>
            </a:extLst>
          </p:cNvPr>
          <p:cNvSpPr/>
          <p:nvPr/>
        </p:nvSpPr>
        <p:spPr>
          <a:xfrm>
            <a:off x="1463903" y="3447977"/>
            <a:ext cx="15646897" cy="5715000"/>
          </a:xfrm>
          <a:prstGeom prst="roundRect">
            <a:avLst>
              <a:gd name="adj" fmla="val 6840"/>
            </a:avLst>
          </a:pr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C5765D-73DA-61A0-C02C-C23A663EE924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FDDEF9EC-DAFA-BBA0-46F8-834FA5603A32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58049C-493B-6382-6D6B-90804BCCFB77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2DF13455-7FE8-4423-DE30-D7E18528C5A4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AE29F585-BADB-BAD9-A40C-7554E243B0D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3ADDE945-C797-B055-7D20-5C4B99827C1F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D87C08E9-510A-07A5-45D5-6DE6AD558AE0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64C6C6B1-B651-1C48-7252-E53BA239D4B5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FC408E-479E-0352-5C56-F04F8D5DB01C}"/>
              </a:ext>
            </a:extLst>
          </p:cNvPr>
          <p:cNvSpPr/>
          <p:nvPr/>
        </p:nvSpPr>
        <p:spPr>
          <a:xfrm>
            <a:off x="6868872" y="1065673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9CBBAD-1FFB-BB81-6671-8432C5123111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E09DD8F-8740-6BBA-BBC3-3341EE29ECA0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07644D32-2E4A-177E-B9B5-53592A256283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Manejo</a:t>
              </a:r>
              <a:r>
                <a:rPr lang="en-US" sz="36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 de </a:t>
              </a:r>
              <a:r>
                <a:rPr lang="en-US" sz="36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Archivos</a:t>
              </a:r>
              <a:endParaRPr lang="en-US" sz="3600" kern="1200" noProof="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9F7B1709-2E8A-564C-A83E-2DF4E41A6DE9}"/>
              </a:ext>
            </a:extLst>
          </p:cNvPr>
          <p:cNvSpPr txBox="1"/>
          <p:nvPr/>
        </p:nvSpPr>
        <p:spPr>
          <a:xfrm>
            <a:off x="428852" y="2529731"/>
            <a:ext cx="7004088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Binary I/O </a:t>
            </a:r>
            <a:r>
              <a:rPr lang="es-EC" sz="3600" kern="120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y Text I/O</a:t>
            </a:r>
            <a:endParaRPr lang="en-US" sz="36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21E1B6C-ED5D-0E47-E012-58CE446A4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23919"/>
              </p:ext>
            </p:extLst>
          </p:nvPr>
        </p:nvGraphicFramePr>
        <p:xfrm>
          <a:off x="1556226" y="3565261"/>
          <a:ext cx="15373350" cy="530761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961924">
                  <a:extLst>
                    <a:ext uri="{9D8B030D-6E8A-4147-A177-3AD203B41FA5}">
                      <a16:colId xmlns:a16="http://schemas.microsoft.com/office/drawing/2014/main" val="1913072171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2049994532"/>
                    </a:ext>
                  </a:extLst>
                </a:gridCol>
                <a:gridCol w="6052026">
                  <a:extLst>
                    <a:ext uri="{9D8B030D-6E8A-4147-A177-3AD203B41FA5}">
                      <a16:colId xmlns:a16="http://schemas.microsoft.com/office/drawing/2014/main" val="3498765605"/>
                    </a:ext>
                  </a:extLst>
                </a:gridCol>
              </a:tblGrid>
              <a:tr h="88460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b="1" dirty="0">
                          <a:solidFill>
                            <a:schemeClr val="bg1"/>
                          </a:solidFill>
                          <a:effectLst/>
                        </a:rPr>
                        <a:t>Comparativa</a:t>
                      </a:r>
                      <a:endParaRPr lang="en-US" sz="2500" b="1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b="1" dirty="0">
                          <a:solidFill>
                            <a:schemeClr val="bg1"/>
                          </a:solidFill>
                          <a:effectLst/>
                        </a:rPr>
                        <a:t>Binary I/O</a:t>
                      </a:r>
                      <a:endParaRPr lang="en-US" sz="2500" b="1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60960" marR="60960" marT="60960" marB="60960" anchor="ctr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500" b="1" dirty="0">
                          <a:solidFill>
                            <a:schemeClr val="bg1"/>
                          </a:solidFill>
                          <a:effectLst/>
                        </a:rPr>
                        <a:t>Text I/O</a:t>
                      </a:r>
                      <a:endParaRPr lang="en-US" sz="2500" b="1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60960" marR="60960" marT="60960" marB="60960" anchor="ctr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824026"/>
                  </a:ext>
                </a:extLst>
              </a:tr>
              <a:tr h="88460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Formato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Archivos en formato binario que no son fácilmente legibles por humanos.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Archivos en formato texto que son legibles y editables por humanos.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21729"/>
                  </a:ext>
                </a:extLst>
              </a:tr>
              <a:tr h="88460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Uso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Principal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Serialización o almacenamiento de datos sin formato específico.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00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Manejo de datos estructurados y legibles como JSON, XML, CSV, etc.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867581"/>
                  </a:ext>
                </a:extLst>
              </a:tr>
              <a:tr h="88460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Encoding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No requiere </a:t>
                      </a:r>
                      <a:r>
                        <a:rPr lang="es-ES" sz="20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encoding</a:t>
                      </a: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específico, trabaja directamente con bits.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Requiere </a:t>
                      </a:r>
                      <a:r>
                        <a:rPr lang="es-ES" sz="20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encoding</a:t>
                      </a: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como UTF-8 o ASCII para su correcta interpretación.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781042"/>
                  </a:ext>
                </a:extLst>
              </a:tr>
              <a:tr h="88460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Velocidad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00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Es generalmente más rápido debido a la ausencia de conversiones adicionales.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Puede ser más lento debido a las conversiones necesarias entre texto y binario.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523163"/>
                  </a:ext>
                </a:extLst>
              </a:tr>
              <a:tr h="88460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Reusabilidad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Difícil de reutilizar o editar manualmente sin herramientas específicas.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Fácilmente reutilizable y editable por humanos o editores de texto.</a:t>
                      </a:r>
                    </a:p>
                  </a:txBody>
                  <a:tcPr marL="60960" marR="60960" marT="60960" marB="60960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51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7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EE025-F5A5-F11A-DB7F-DC5BF119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D0EBD0-B31B-92BB-9ED6-6F43B064FDF3}"/>
              </a:ext>
            </a:extLst>
          </p:cNvPr>
          <p:cNvSpPr/>
          <p:nvPr/>
        </p:nvSpPr>
        <p:spPr>
          <a:xfrm>
            <a:off x="482600" y="3436699"/>
            <a:ext cx="17487900" cy="6539284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oogle Shape;420;p19">
            <a:extLst>
              <a:ext uri="{FF2B5EF4-FFF2-40B4-BE49-F238E27FC236}">
                <a16:creationId xmlns:a16="http://schemas.microsoft.com/office/drawing/2014/main" id="{D5F672E9-11AB-870D-0D5F-8B9880F60FEF}"/>
              </a:ext>
            </a:extLst>
          </p:cNvPr>
          <p:cNvSpPr/>
          <p:nvPr/>
        </p:nvSpPr>
        <p:spPr>
          <a:xfrm>
            <a:off x="482601" y="3447977"/>
            <a:ext cx="17487900" cy="6528006"/>
          </a:xfrm>
          <a:prstGeom prst="roundRect">
            <a:avLst>
              <a:gd name="adj" fmla="val 6840"/>
            </a:avLst>
          </a:pr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E00896-D8C9-0001-5976-66D90DC5BADF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DF395E19-325F-8574-A9B3-C951CD12A15D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29727B-0476-CB81-6394-4A4A2872956B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CE07008E-8D0A-35A2-6B16-C8E181306EF6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3DAB3FA1-6C08-9EDC-D83F-E02861AFA5D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1FD266B8-414E-25F1-9651-63D07404FBA2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C6F853D2-7C92-B7BB-0E09-B6032988B900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46C497A6-C78D-9196-E815-B1232925D698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C65BB8-A4BF-BA9D-723E-74D301EFF1C4}"/>
              </a:ext>
            </a:extLst>
          </p:cNvPr>
          <p:cNvSpPr/>
          <p:nvPr/>
        </p:nvSpPr>
        <p:spPr>
          <a:xfrm>
            <a:off x="6868872" y="1065673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7D9693-E086-15E7-A952-5FF50D2FE334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FF8C22B-4C1C-8955-D217-291A7017A05E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8B6A3A5F-42E4-9812-824D-DA45436A5456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Manejo</a:t>
              </a:r>
              <a:r>
                <a:rPr lang="en-US" sz="36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 de </a:t>
              </a:r>
              <a:r>
                <a:rPr lang="en-US" sz="36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Archivos</a:t>
              </a:r>
              <a:endParaRPr lang="en-US" sz="3600" kern="1200" noProof="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1BC7EE0B-DCE7-2AA1-E145-76E4B9A7BBB6}"/>
              </a:ext>
            </a:extLst>
          </p:cNvPr>
          <p:cNvSpPr txBox="1"/>
          <p:nvPr/>
        </p:nvSpPr>
        <p:spPr>
          <a:xfrm>
            <a:off x="317499" y="2491631"/>
            <a:ext cx="7004088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Java.io.File</a:t>
            </a:r>
            <a:r>
              <a:rPr lang="en-US" sz="3600" kern="120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 y </a:t>
            </a:r>
            <a:r>
              <a:rPr lang="en-US" sz="3600" kern="120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Java.nio.File.Files</a:t>
            </a:r>
            <a:endParaRPr lang="en-US" sz="36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CC1449B-007A-0C7A-40CA-3B83542A4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437274"/>
              </p:ext>
            </p:extLst>
          </p:nvPr>
        </p:nvGraphicFramePr>
        <p:xfrm>
          <a:off x="744747" y="3601432"/>
          <a:ext cx="16940004" cy="6209318"/>
        </p:xfrm>
        <a:graphic>
          <a:graphicData uri="http://schemas.openxmlformats.org/drawingml/2006/table">
            <a:tbl>
              <a:tblPr/>
              <a:tblGrid>
                <a:gridCol w="5646668">
                  <a:extLst>
                    <a:ext uri="{9D8B030D-6E8A-4147-A177-3AD203B41FA5}">
                      <a16:colId xmlns:a16="http://schemas.microsoft.com/office/drawing/2014/main" val="4101426619"/>
                    </a:ext>
                  </a:extLst>
                </a:gridCol>
                <a:gridCol w="5646668">
                  <a:extLst>
                    <a:ext uri="{9D8B030D-6E8A-4147-A177-3AD203B41FA5}">
                      <a16:colId xmlns:a16="http://schemas.microsoft.com/office/drawing/2014/main" val="3336892427"/>
                    </a:ext>
                  </a:extLst>
                </a:gridCol>
                <a:gridCol w="5646668">
                  <a:extLst>
                    <a:ext uri="{9D8B030D-6E8A-4147-A177-3AD203B41FA5}">
                      <a16:colId xmlns:a16="http://schemas.microsoft.com/office/drawing/2014/main" val="98207859"/>
                    </a:ext>
                  </a:extLst>
                </a:gridCol>
              </a:tblGrid>
              <a:tr h="43727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Comparativa</a:t>
                      </a:r>
                    </a:p>
                  </a:txBody>
                  <a:tcPr marL="34288" marR="34288" marT="34288" marB="34288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Java.io.File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Java.nio.file.Files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rgbClr val="D9D9D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674259"/>
                  </a:ext>
                </a:extLst>
              </a:tr>
              <a:tr h="787096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Representación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de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rutas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34288" marR="34288" marT="34288" marB="34288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Utiliza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cadenas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de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texto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(String) para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representar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rutas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Utiliza la clase </a:t>
                      </a:r>
                      <a:r>
                        <a:rPr lang="es-E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Path</a:t>
                      </a: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, que es más flexible y representativa para manejar rutas.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085805"/>
                  </a:ext>
                </a:extLst>
              </a:tr>
              <a:tr h="787096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Manejo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de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errores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34288" marR="34288" marT="34288" marB="34288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Devuelve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valores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booleanos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(true o false) que indican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éxito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o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fallo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80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Lanza excepciones (IOException, etc.) para mayor claridad al manejar errores.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909121"/>
                  </a:ext>
                </a:extLst>
              </a:tr>
              <a:tr h="1136919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Recorrido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de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directorios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34288" marR="34288" marT="34288" marB="34288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Requiere implementar recursión manual para recorrer directorios.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Ofrece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APIs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como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 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Files.walk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() y 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Files.walkFileTree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() para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recorrer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directorios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fácilmente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290229"/>
                  </a:ext>
                </a:extLst>
              </a:tr>
              <a:tr h="787096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Soporte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para enlaces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simbólicos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marL="34288" marR="34288" marT="34288" marB="34288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No tiene soporte para enlaces simbólicos.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Maneja enlaces simbólicos con métodos como Files.isSymbolicLink().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149311"/>
                  </a:ext>
                </a:extLst>
              </a:tr>
              <a:tr h="1136919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Operaciones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de I/O (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renombrar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eliminar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copiar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)</a:t>
                      </a:r>
                    </a:p>
                  </a:txBody>
                  <a:tcPr marL="34288" marR="34288" marT="34288" marB="34288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80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Operaciones básicas como renombrar y eliminar archivos, pero copiar requiere implementación manual.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80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Métodos incorporados como Files.copy(), Files.move() y Files.delete() simplifican estas acciones.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99735"/>
                  </a:ext>
                </a:extLst>
              </a:tr>
              <a:tr h="1136919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Acceso a metadatos de archivos</a:t>
                      </a:r>
                    </a:p>
                  </a:txBody>
                  <a:tcPr marL="34288" marR="34288" marT="34288" marB="34288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80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Acceso limitado a atributos como tamaño (length()) y última modificación (lastModified()).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Acceso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avanzado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a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metadatos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mediante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 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Files.getAttribute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(),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soporta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diversos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atributos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personalizados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Inter" panose="020B0604020202020204" charset="0"/>
                          <a:ea typeface="Inter" panose="020B0604020202020204" charset="0"/>
                        </a:rPr>
                        <a:t>.</a:t>
                      </a:r>
                    </a:p>
                  </a:txBody>
                  <a:tcPr marL="34288" marR="34288" marT="34288" marB="34288">
                    <a:lnL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18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02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1723966C-758A-B672-CC05-0E739C10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>
            <a:extLst>
              <a:ext uri="{FF2B5EF4-FFF2-40B4-BE49-F238E27FC236}">
                <a16:creationId xmlns:a16="http://schemas.microsoft.com/office/drawing/2014/main" id="{FC4262CB-40ED-7D1B-B724-92CE5B3825BB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955" y="-105291"/>
            <a:ext cx="9958200" cy="997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14">
            <a:extLst>
              <a:ext uri="{FF2B5EF4-FFF2-40B4-BE49-F238E27FC236}">
                <a16:creationId xmlns:a16="http://schemas.microsoft.com/office/drawing/2014/main" id="{0A92162A-E2E4-8D3B-E598-76B95B2052CF}"/>
              </a:ext>
            </a:extLst>
          </p:cNvPr>
          <p:cNvGrpSpPr/>
          <p:nvPr/>
        </p:nvGrpSpPr>
        <p:grpSpPr>
          <a:xfrm>
            <a:off x="1028700" y="2534978"/>
            <a:ext cx="7775506" cy="6723322"/>
            <a:chOff x="0" y="-47625"/>
            <a:chExt cx="1378656" cy="1506795"/>
          </a:xfrm>
        </p:grpSpPr>
        <p:sp>
          <p:nvSpPr>
            <p:cNvPr id="295" name="Google Shape;295;p14">
              <a:extLst>
                <a:ext uri="{FF2B5EF4-FFF2-40B4-BE49-F238E27FC236}">
                  <a16:creationId xmlns:a16="http://schemas.microsoft.com/office/drawing/2014/main" id="{0F7C7CB3-CF82-7A77-BB69-650452DB7438}"/>
                </a:ext>
              </a:extLst>
            </p:cNvPr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296" name="Google Shape;296;p14">
              <a:extLst>
                <a:ext uri="{FF2B5EF4-FFF2-40B4-BE49-F238E27FC236}">
                  <a16:creationId xmlns:a16="http://schemas.microsoft.com/office/drawing/2014/main" id="{96089D68-EE95-02A5-0106-13BB9053E52A}"/>
                </a:ext>
              </a:extLst>
            </p:cNvPr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14">
            <a:extLst>
              <a:ext uri="{FF2B5EF4-FFF2-40B4-BE49-F238E27FC236}">
                <a16:creationId xmlns:a16="http://schemas.microsoft.com/office/drawing/2014/main" id="{626A0842-C541-6016-6E5C-D5764EA23704}"/>
              </a:ext>
            </a:extLst>
          </p:cNvPr>
          <p:cNvGrpSpPr/>
          <p:nvPr/>
        </p:nvGrpSpPr>
        <p:grpSpPr>
          <a:xfrm>
            <a:off x="9483793" y="2534978"/>
            <a:ext cx="8317509" cy="6723322"/>
            <a:chOff x="0" y="-47625"/>
            <a:chExt cx="1378656" cy="1506795"/>
          </a:xfrm>
        </p:grpSpPr>
        <p:sp>
          <p:nvSpPr>
            <p:cNvPr id="298" name="Google Shape;298;p14">
              <a:extLst>
                <a:ext uri="{FF2B5EF4-FFF2-40B4-BE49-F238E27FC236}">
                  <a16:creationId xmlns:a16="http://schemas.microsoft.com/office/drawing/2014/main" id="{7C83E227-5DC4-6D3D-D51D-BEEB6B219CF3}"/>
                </a:ext>
              </a:extLst>
            </p:cNvPr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299" name="Google Shape;299;p14">
              <a:extLst>
                <a:ext uri="{FF2B5EF4-FFF2-40B4-BE49-F238E27FC236}">
                  <a16:creationId xmlns:a16="http://schemas.microsoft.com/office/drawing/2014/main" id="{1BE62018-7310-1FAD-D18C-FABBDE3C34CD}"/>
                </a:ext>
              </a:extLst>
            </p:cNvPr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6733F5-585D-8F4C-EE99-674969B34E65}"/>
              </a:ext>
            </a:extLst>
          </p:cNvPr>
          <p:cNvGrpSpPr/>
          <p:nvPr/>
        </p:nvGrpSpPr>
        <p:grpSpPr>
          <a:xfrm>
            <a:off x="1506503" y="3088904"/>
            <a:ext cx="6819900" cy="4484383"/>
            <a:chOff x="1506567" y="3069239"/>
            <a:chExt cx="6819900" cy="4484383"/>
          </a:xfrm>
        </p:grpSpPr>
        <p:sp>
          <p:nvSpPr>
            <p:cNvPr id="300" name="Google Shape;300;p14">
              <a:extLst>
                <a:ext uri="{FF2B5EF4-FFF2-40B4-BE49-F238E27FC236}">
                  <a16:creationId xmlns:a16="http://schemas.microsoft.com/office/drawing/2014/main" id="{4C75F224-A2FB-DC1E-A326-5F4626B4D8EB}"/>
                </a:ext>
              </a:extLst>
            </p:cNvPr>
            <p:cNvSpPr txBox="1"/>
            <p:nvPr/>
          </p:nvSpPr>
          <p:spPr>
            <a:xfrm>
              <a:off x="1506567" y="3069239"/>
              <a:ext cx="68199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¡Prepara Tu IDE!</a:t>
              </a:r>
              <a:endParaRPr sz="6000" dirty="0">
                <a:latin typeface="Abadi" panose="020F0502020204030204" pitchFamily="34" charset="0"/>
              </a:endParaRPr>
            </a:p>
          </p:txBody>
        </p:sp>
        <p:sp>
          <p:nvSpPr>
            <p:cNvPr id="301" name="Google Shape;301;p14">
              <a:extLst>
                <a:ext uri="{FF2B5EF4-FFF2-40B4-BE49-F238E27FC236}">
                  <a16:creationId xmlns:a16="http://schemas.microsoft.com/office/drawing/2014/main" id="{91F27BB4-B74F-223C-D163-18BA3CD45E22}"/>
                </a:ext>
              </a:extLst>
            </p:cNvPr>
            <p:cNvSpPr txBox="1"/>
            <p:nvPr/>
          </p:nvSpPr>
          <p:spPr>
            <a:xfrm>
              <a:off x="1506567" y="4118836"/>
              <a:ext cx="6819900" cy="3434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Para realizar este curso requieres de un IDE compatible con Java. Si no lo tienes todavía:</a:t>
              </a:r>
            </a:p>
            <a:p>
              <a:pPr lvl="8">
                <a:lnSpc>
                  <a:spcPct val="115000"/>
                </a:lnSpc>
                <a:buClr>
                  <a:schemeClr val="bg1"/>
                </a:buClr>
              </a:pPr>
              <a:endParaRPr lang="es-MX" sz="2100" dirty="0">
                <a:solidFill>
                  <a:srgbClr val="FFFFFF"/>
                </a:solidFill>
                <a:latin typeface="Inter"/>
                <a:ea typeface="Inter"/>
                <a:sym typeface="Inter"/>
              </a:endParaRPr>
            </a:p>
            <a:p>
              <a:pPr marL="457200" lvl="8" indent="-45720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Font typeface="+mj-lt"/>
                <a:buAutoNum type="arabicPeriod"/>
              </a:pPr>
              <a:r>
                <a:rPr lang="es-MX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Accede a tu navegador y busca </a:t>
              </a:r>
              <a:r>
                <a:rPr lang="es-MX" sz="2100" i="1" u="sng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JetBrains Toolbox</a:t>
              </a:r>
            </a:p>
            <a:p>
              <a:pPr marL="457200" lvl="8" indent="-45720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Font typeface="+mj-lt"/>
                <a:buAutoNum type="arabicPeriod"/>
              </a:pPr>
              <a:r>
                <a:rPr lang="es-MX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Descarga la aplicación, instálala y luego de abrirse selecciona </a:t>
              </a:r>
              <a:r>
                <a:rPr lang="es-MX" sz="2100" i="1" u="sng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IntelliJ Communitty Edition.</a:t>
              </a:r>
            </a:p>
            <a:p>
              <a:pPr marL="457200" lvl="8" indent="-45720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Font typeface="+mj-lt"/>
                <a:buAutoNum type="arabicPeriod"/>
              </a:pPr>
              <a:r>
                <a:rPr lang="es-MX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Una vez descargado, abre la aplicación y carga el proyecto proporcionado a tu correo.</a:t>
              </a:r>
              <a:endParaRPr dirty="0">
                <a:latin typeface="Abad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F2A26FD-B343-FA05-7E3F-2B4B94DABE1D}"/>
              </a:ext>
            </a:extLst>
          </p:cNvPr>
          <p:cNvGrpSpPr/>
          <p:nvPr/>
        </p:nvGrpSpPr>
        <p:grpSpPr>
          <a:xfrm>
            <a:off x="10232597" y="3160526"/>
            <a:ext cx="6819900" cy="4642232"/>
            <a:chOff x="9998374" y="3232336"/>
            <a:chExt cx="6819900" cy="4642232"/>
          </a:xfrm>
        </p:grpSpPr>
        <p:sp>
          <p:nvSpPr>
            <p:cNvPr id="302" name="Google Shape;302;p14">
              <a:extLst>
                <a:ext uri="{FF2B5EF4-FFF2-40B4-BE49-F238E27FC236}">
                  <a16:creationId xmlns:a16="http://schemas.microsoft.com/office/drawing/2014/main" id="{122CF7FD-040C-E656-A446-706790B90D10}"/>
                </a:ext>
              </a:extLst>
            </p:cNvPr>
            <p:cNvSpPr txBox="1"/>
            <p:nvPr/>
          </p:nvSpPr>
          <p:spPr>
            <a:xfrm>
              <a:off x="9998374" y="3232336"/>
              <a:ext cx="6819900" cy="800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6500" dirty="0">
                <a:latin typeface="Abadi" panose="020F0502020204030204" pitchFamily="34" charset="0"/>
              </a:endParaRPr>
            </a:p>
          </p:txBody>
        </p:sp>
        <p:sp>
          <p:nvSpPr>
            <p:cNvPr id="303" name="Google Shape;303;p14">
              <a:extLst>
                <a:ext uri="{FF2B5EF4-FFF2-40B4-BE49-F238E27FC236}">
                  <a16:creationId xmlns:a16="http://schemas.microsoft.com/office/drawing/2014/main" id="{B600BAEA-7880-766C-C327-355973DCAF99}"/>
                </a:ext>
              </a:extLst>
            </p:cNvPr>
            <p:cNvSpPr txBox="1"/>
            <p:nvPr/>
          </p:nvSpPr>
          <p:spPr>
            <a:xfrm>
              <a:off x="9998374" y="4158166"/>
              <a:ext cx="6819900" cy="3716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2pPr marL="0" indent="0">
                <a:lnSpc>
                  <a:spcPct val="115000"/>
                </a:lnSpc>
                <a:buNone/>
                <a:defRPr sz="2100">
                  <a:solidFill>
                    <a:srgbClr val="FFFFFF"/>
                  </a:solidFill>
                  <a:latin typeface="Inter"/>
                  <a:ea typeface="Inter"/>
                </a:defRPr>
              </a:lvl2pPr>
              <a:lvl9pPr>
                <a:lnSpc>
                  <a:spcPct val="115000"/>
                </a:lnSpc>
                <a:buClr>
                  <a:schemeClr val="bg1"/>
                </a:buClr>
                <a:defRPr sz="2100">
                  <a:solidFill>
                    <a:srgbClr val="FFFFFF"/>
                  </a:solidFill>
                  <a:latin typeface="Inter"/>
                  <a:ea typeface="Inter"/>
                </a:defRPr>
              </a:lvl9pPr>
            </a:lstStyle>
            <a:p>
              <a:pPr lvl="1"/>
              <a:r>
                <a:rPr lang="es-MX" dirty="0"/>
                <a:t>Para recibir tu certificación, requieres implementar un </a:t>
              </a:r>
              <a:r>
                <a:rPr lang="es-MX" i="1" u="sng" dirty="0"/>
                <a:t>Take Home Project </a:t>
              </a:r>
              <a:r>
                <a:rPr lang="es-MX" dirty="0"/>
                <a:t>en Java, en el cual mostrarás tus habilidades adquiridas. </a:t>
              </a:r>
              <a:r>
                <a:rPr lang="en-US" dirty="0"/>
                <a:t>Relax</a:t>
              </a:r>
              <a:r>
                <a:rPr lang="es-MX" dirty="0"/>
                <a:t>, es a libro abierto!</a:t>
              </a:r>
            </a:p>
            <a:p>
              <a:pPr lvl="1"/>
              <a:endParaRPr lang="es-MX" dirty="0"/>
            </a:p>
            <a:p>
              <a:pPr marL="457200" lvl="1" indent="-457200">
                <a:buClr>
                  <a:schemeClr val="bg1"/>
                </a:buClr>
                <a:buFont typeface="+mj-lt"/>
                <a:buAutoNum type="arabicPeriod"/>
              </a:pPr>
              <a:r>
                <a:rPr lang="en-US" dirty="0"/>
                <a:t>Las </a:t>
              </a:r>
              <a:r>
                <a:rPr lang="es-EC" dirty="0"/>
                <a:t>instrucciones</a:t>
              </a:r>
              <a:r>
                <a:rPr lang="en-US" dirty="0"/>
                <a:t> del Proyecto fueron enviadas a </a:t>
              </a:r>
              <a:r>
                <a:rPr lang="es-EC" dirty="0"/>
                <a:t>tu correo de registro, si no lo recibiste puedes acercarte al final de la charla</a:t>
              </a:r>
            </a:p>
            <a:p>
              <a:pPr marL="457200" lvl="1" indent="-457200">
                <a:buClr>
                  <a:schemeClr val="bg1"/>
                </a:buClr>
                <a:buFont typeface="+mj-lt"/>
                <a:buAutoNum type="arabicPeriod"/>
              </a:pPr>
              <a:r>
                <a:rPr lang="es-EC" dirty="0"/>
                <a:t>Una vez terminado </a:t>
              </a:r>
              <a:r>
                <a:rPr lang="es-EC" i="1" u="sng" dirty="0"/>
                <a:t>envíalo de nuevo </a:t>
              </a:r>
              <a:r>
                <a:rPr lang="es-EC" dirty="0"/>
                <a:t>al correo </a:t>
              </a:r>
              <a:r>
                <a:rPr lang="es-MX" i="1" u="sng" dirty="0"/>
                <a:t>sarellanoj@estud.usfq.edu.ec </a:t>
              </a:r>
              <a:r>
                <a:rPr lang="es-MX" dirty="0"/>
                <a:t>con tu nombre y código banner</a:t>
              </a:r>
              <a:endParaRPr dirty="0"/>
            </a:p>
          </p:txBody>
        </p:sp>
      </p:grpSp>
      <p:grpSp>
        <p:nvGrpSpPr>
          <p:cNvPr id="305" name="Google Shape;305;p14">
            <a:extLst>
              <a:ext uri="{FF2B5EF4-FFF2-40B4-BE49-F238E27FC236}">
                <a16:creationId xmlns:a16="http://schemas.microsoft.com/office/drawing/2014/main" id="{68A42149-30BE-CD57-F91E-9DAA33028C5B}"/>
              </a:ext>
            </a:extLst>
          </p:cNvPr>
          <p:cNvGrpSpPr/>
          <p:nvPr/>
        </p:nvGrpSpPr>
        <p:grpSpPr>
          <a:xfrm>
            <a:off x="7106205" y="7557040"/>
            <a:ext cx="1225010" cy="1225010"/>
            <a:chOff x="0" y="0"/>
            <a:chExt cx="812800" cy="812800"/>
          </a:xfrm>
        </p:grpSpPr>
        <p:sp>
          <p:nvSpPr>
            <p:cNvPr id="306" name="Google Shape;306;p14">
              <a:extLst>
                <a:ext uri="{FF2B5EF4-FFF2-40B4-BE49-F238E27FC236}">
                  <a16:creationId xmlns:a16="http://schemas.microsoft.com/office/drawing/2014/main" id="{0890E2F7-56C2-C434-07CD-6A2DA0FDBE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307" name="Google Shape;307;p14">
              <a:extLst>
                <a:ext uri="{FF2B5EF4-FFF2-40B4-BE49-F238E27FC236}">
                  <a16:creationId xmlns:a16="http://schemas.microsoft.com/office/drawing/2014/main" id="{B6DD404B-388C-EFE9-A12B-F04D7AC36EF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250" tIns="30250" rIns="30250" bIns="302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14">
            <a:extLst>
              <a:ext uri="{FF2B5EF4-FFF2-40B4-BE49-F238E27FC236}">
                <a16:creationId xmlns:a16="http://schemas.microsoft.com/office/drawing/2014/main" id="{16034A6F-4131-3C82-F1A3-D55AD21C3C51}"/>
              </a:ext>
            </a:extLst>
          </p:cNvPr>
          <p:cNvGrpSpPr/>
          <p:nvPr/>
        </p:nvGrpSpPr>
        <p:grpSpPr>
          <a:xfrm>
            <a:off x="15556422" y="7557040"/>
            <a:ext cx="1225010" cy="1225010"/>
            <a:chOff x="0" y="0"/>
            <a:chExt cx="812800" cy="812800"/>
          </a:xfrm>
        </p:grpSpPr>
        <p:sp>
          <p:nvSpPr>
            <p:cNvPr id="313" name="Google Shape;313;p14">
              <a:extLst>
                <a:ext uri="{FF2B5EF4-FFF2-40B4-BE49-F238E27FC236}">
                  <a16:creationId xmlns:a16="http://schemas.microsoft.com/office/drawing/2014/main" id="{7486F91D-4F06-58AD-00BF-EFBFD8A025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314" name="Google Shape;314;p14">
              <a:extLst>
                <a:ext uri="{FF2B5EF4-FFF2-40B4-BE49-F238E27FC236}">
                  <a16:creationId xmlns:a16="http://schemas.microsoft.com/office/drawing/2014/main" id="{62EF3EA6-6B11-4B9C-1AD6-0CBD676EDB3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250" tIns="30250" rIns="30250" bIns="302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A071F2-80C6-52B0-4945-B7A4D7738FA7}"/>
              </a:ext>
            </a:extLst>
          </p:cNvPr>
          <p:cNvGrpSpPr/>
          <p:nvPr/>
        </p:nvGrpSpPr>
        <p:grpSpPr>
          <a:xfrm>
            <a:off x="7672991" y="7785618"/>
            <a:ext cx="91439" cy="767855"/>
            <a:chOff x="7688230" y="7774029"/>
            <a:chExt cx="91439" cy="76785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DA028E-A7B0-108A-2B3B-D89B1AA791C4}"/>
                </a:ext>
              </a:extLst>
            </p:cNvPr>
            <p:cNvCxnSpPr>
              <a:cxnSpLocks/>
            </p:cNvCxnSpPr>
            <p:nvPr/>
          </p:nvCxnSpPr>
          <p:spPr>
            <a:xfrm>
              <a:off x="7733949" y="7774029"/>
              <a:ext cx="0" cy="593933"/>
            </a:xfrm>
            <a:prstGeom prst="line">
              <a:avLst/>
            </a:prstGeom>
            <a:ln w="76200">
              <a:solidFill>
                <a:srgbClr val="00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2DFC6B-40C7-4FA8-E35F-9DD0C3A6B586}"/>
                </a:ext>
              </a:extLst>
            </p:cNvPr>
            <p:cNvSpPr/>
            <p:nvPr/>
          </p:nvSpPr>
          <p:spPr>
            <a:xfrm>
              <a:off x="7688230" y="8446221"/>
              <a:ext cx="91439" cy="95663"/>
            </a:xfrm>
            <a:prstGeom prst="ellipse">
              <a:avLst/>
            </a:prstGeom>
            <a:solidFill>
              <a:srgbClr val="00010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badi" panose="020F0502020204030204" pitchFamily="34" charset="0"/>
              </a:endParaRPr>
            </a:p>
          </p:txBody>
        </p:sp>
      </p:grpSp>
      <p:sp>
        <p:nvSpPr>
          <p:cNvPr id="18" name="Google Shape;300;p14">
            <a:extLst>
              <a:ext uri="{FF2B5EF4-FFF2-40B4-BE49-F238E27FC236}">
                <a16:creationId xmlns:a16="http://schemas.microsoft.com/office/drawing/2014/main" id="{971BFDEF-22AE-1F04-1E5E-91E0E0F278F0}"/>
              </a:ext>
            </a:extLst>
          </p:cNvPr>
          <p:cNvSpPr txBox="1"/>
          <p:nvPr/>
        </p:nvSpPr>
        <p:spPr>
          <a:xfrm>
            <a:off x="9807677" y="3103917"/>
            <a:ext cx="773557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¡Take Home Project!</a:t>
            </a:r>
            <a:endParaRPr lang="en-US" sz="6000" dirty="0">
              <a:latin typeface="Abad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986F85-7EAD-6C04-73C1-382E37C9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4879" y="7785497"/>
            <a:ext cx="768096" cy="7680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F3CC6A-5671-19BA-C5E8-E9D6F697D5F4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4" name="Google Shape;220;p10">
              <a:extLst>
                <a:ext uri="{FF2B5EF4-FFF2-40B4-BE49-F238E27FC236}">
                  <a16:creationId xmlns:a16="http://schemas.microsoft.com/office/drawing/2014/main" id="{349A7F5B-9EC9-C8A8-170D-883EAE74E172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4F86FA-A537-1AB2-8E8C-0FC9646EEA9C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21" name="Google Shape;146;p9">
                <a:extLst>
                  <a:ext uri="{FF2B5EF4-FFF2-40B4-BE49-F238E27FC236}">
                    <a16:creationId xmlns:a16="http://schemas.microsoft.com/office/drawing/2014/main" id="{0229ACC2-8939-DBB6-03F6-EEFA09B0148F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3" name="Google Shape;147;p9">
                  <a:extLst>
                    <a:ext uri="{FF2B5EF4-FFF2-40B4-BE49-F238E27FC236}">
                      <a16:creationId xmlns:a16="http://schemas.microsoft.com/office/drawing/2014/main" id="{E3B7CC95-A685-91EB-8010-1C9303F6126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4" name="Google Shape;148;p9">
                  <a:extLst>
                    <a:ext uri="{FF2B5EF4-FFF2-40B4-BE49-F238E27FC236}">
                      <a16:creationId xmlns:a16="http://schemas.microsoft.com/office/drawing/2014/main" id="{F1558C8B-6D80-B02C-2153-D49D9FA0733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" name="Google Shape;151;p9">
                <a:extLst>
                  <a:ext uri="{FF2B5EF4-FFF2-40B4-BE49-F238E27FC236}">
                    <a16:creationId xmlns:a16="http://schemas.microsoft.com/office/drawing/2014/main" id="{FDCB3BF8-2355-B08E-C98E-545BBB821432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9" name="Google Shape;153;p9">
              <a:extLst>
                <a:ext uri="{FF2B5EF4-FFF2-40B4-BE49-F238E27FC236}">
                  <a16:creationId xmlns:a16="http://schemas.microsoft.com/office/drawing/2014/main" id="{C804EC50-1ED5-4C91-DE6F-9633A18A8599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706614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5C3C8-4BD0-EA07-9BC8-42EFD8C9B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2A64C0C7-F773-A881-8442-DD56D1F6B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3733D7-4FEE-4B4C-6673-B374CDE8FA52}"/>
              </a:ext>
            </a:extLst>
          </p:cNvPr>
          <p:cNvGrpSpPr/>
          <p:nvPr/>
        </p:nvGrpSpPr>
        <p:grpSpPr>
          <a:xfrm>
            <a:off x="6164656" y="920465"/>
            <a:ext cx="5958688" cy="946884"/>
            <a:chOff x="1832967" y="3968"/>
            <a:chExt cx="4060031" cy="24360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4F8D9C-ACDC-B6DC-5604-0F3CEDAE07DE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E8C5A5E-A137-B67F-D4B6-0C8A8CB81E69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I</a:t>
              </a:r>
              <a:r>
                <a:rPr lang="en-US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/O En Java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66649-F7DD-C78A-91D1-6D1CF236C031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C8BF8016-341B-6C7C-E7CC-C811FA351228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92816A-E8ED-ECB0-5804-9FE40E1B81DE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275BE4CF-3699-2D00-5892-2C89E8E925F9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983CDFE4-0D1A-8BAB-775E-05DD4580EC7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5114DFF9-5C1D-FDBC-FDFC-1C4921787205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4D2C25E9-AE9E-4C40-BA7B-94695E1D6833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D4D3CF21-6DA1-F9AC-5F4C-8E5985B4C41D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2D5BE-22A8-1930-EDBA-BF1D023B1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29" y="1996099"/>
            <a:ext cx="8742171" cy="8172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BB99FC-3EFC-A7A7-A0AE-98A5A1B32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731" y="1969943"/>
            <a:ext cx="9151440" cy="822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35629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CC180-333B-32C1-D21A-04ACC6A3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740480-20B9-0A29-1E19-81E18D4CA50B}"/>
              </a:ext>
            </a:extLst>
          </p:cNvPr>
          <p:cNvSpPr/>
          <p:nvPr/>
        </p:nvSpPr>
        <p:spPr>
          <a:xfrm>
            <a:off x="1395503" y="3436699"/>
            <a:ext cx="15715298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oogle Shape;420;p19">
            <a:extLst>
              <a:ext uri="{FF2B5EF4-FFF2-40B4-BE49-F238E27FC236}">
                <a16:creationId xmlns:a16="http://schemas.microsoft.com/office/drawing/2014/main" id="{BD49A392-56D7-12AC-F4F5-362C61790FD2}"/>
              </a:ext>
            </a:extLst>
          </p:cNvPr>
          <p:cNvSpPr/>
          <p:nvPr/>
        </p:nvSpPr>
        <p:spPr>
          <a:xfrm>
            <a:off x="1463903" y="3447977"/>
            <a:ext cx="15646897" cy="5715000"/>
          </a:xfrm>
          <a:prstGeom prst="roundRect">
            <a:avLst>
              <a:gd name="adj" fmla="val 6840"/>
            </a:avLst>
          </a:pr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365345-C8CF-98B2-4D07-4DA5285AA28E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AB618E85-DF3B-D487-E3D7-920B0B113789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1D0284-FD41-0C83-6774-3DDC66FD8D87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C0E2DCA3-A58A-2AD4-9FF0-C85950475EC5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7D73BA50-D8F5-2845-7B0D-9B6BB05EE52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DBE204E8-6333-0B66-3794-4EFDEEB863C8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B01B835C-86B8-160B-B13C-7C45FF2CB665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22C8EB04-D9AC-E768-5974-851F138E88DD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88FA75-FB50-831A-6298-3798F3DD37F9}"/>
              </a:ext>
            </a:extLst>
          </p:cNvPr>
          <p:cNvSpPr/>
          <p:nvPr/>
        </p:nvSpPr>
        <p:spPr>
          <a:xfrm>
            <a:off x="6868872" y="1065673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F87620-DFCC-8218-F891-804F47B0D0E0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6175FDF-D8AC-2B58-8E64-FD2FB54AE84E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8BC05833-C684-6E75-321F-BC6C34CB4FD0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Manejo de Archivos</a:t>
              </a:r>
            </a:p>
          </p:txBody>
        </p:sp>
      </p:grp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51C66095-FA72-C9F9-481C-06AB515FEE52}"/>
              </a:ext>
            </a:extLst>
          </p:cNvPr>
          <p:cNvSpPr txBox="1"/>
          <p:nvPr/>
        </p:nvSpPr>
        <p:spPr>
          <a:xfrm>
            <a:off x="1463902" y="2529731"/>
            <a:ext cx="11367678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C" sz="3600" kern="120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Text I/O | Archivos Con Formato | Jerarquía Writer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F1B604-73BE-C626-B4C9-4AE2259ACB3E}"/>
              </a:ext>
            </a:extLst>
          </p:cNvPr>
          <p:cNvSpPr txBox="1"/>
          <p:nvPr/>
        </p:nvSpPr>
        <p:spPr>
          <a:xfrm>
            <a:off x="1689925" y="4010177"/>
            <a:ext cx="5395875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pPr algn="just"/>
            <a:r>
              <a:rPr lang="es-EC" sz="2500" dirty="0"/>
              <a:t>Son archivos con un formato especifico, y en algunos casos con un encoding del sistema</a:t>
            </a:r>
          </a:p>
          <a:p>
            <a:pPr algn="just"/>
            <a:r>
              <a:rPr lang="es-EC" sz="2500" dirty="0"/>
              <a:t>Se utiliza generalmente para leer archivos que hayan salido de editores de texto o tengan un formato especifico.</a:t>
            </a:r>
          </a:p>
          <a:p>
            <a:pPr algn="just"/>
            <a:r>
              <a:rPr lang="es-EC" sz="2500" dirty="0"/>
              <a:t>Se puede usar el scanner para realizar estas operaciones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8561FF-9C7B-D4FE-F15A-3B96E688C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25" r="5825"/>
          <a:stretch/>
        </p:blipFill>
        <p:spPr>
          <a:xfrm>
            <a:off x="7172200" y="4362714"/>
            <a:ext cx="9592931" cy="40624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0944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A1DAB-6D3F-FD97-41A0-B11DEE66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53BEA3-1679-D2E9-A891-C9CC6E4449D3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DFCB31DF-3390-C779-7E52-FD9E157DF83C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A66822F-1E47-78D0-0AA6-EAF59A1429D7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DED7E1AD-2967-A0BC-45BA-FA9DB0C454E8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1B549A32-FA7B-C2B0-59B2-799989AA497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01AFF24C-F5F4-AA1A-ECB5-B6A97312327C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E20157C9-BEDC-DAC3-AFBD-E5FD1C9271C0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8F3B493C-8E78-C3E0-DC84-66689502E08D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380AA3-3971-5331-6CEB-BBEE4D1644FA}"/>
              </a:ext>
            </a:extLst>
          </p:cNvPr>
          <p:cNvSpPr/>
          <p:nvPr/>
        </p:nvSpPr>
        <p:spPr>
          <a:xfrm>
            <a:off x="6617499" y="875776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2D298-57B7-CAE4-26C1-731602506C80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212CCFF-0945-0A8B-5A3F-94518EB907CB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5DD1F5D0-DEA4-B1D5-7E3C-FA9B67FE7358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C" sz="36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Jerarquía </a:t>
              </a:r>
              <a:r>
                <a:rPr lang="es-EC" sz="36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Writer</a:t>
              </a:r>
              <a:endParaRPr lang="en-US" sz="3600" kern="1200" noProof="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6C1C191-B757-28A3-67ED-F47F03DEA199}"/>
              </a:ext>
            </a:extLst>
          </p:cNvPr>
          <p:cNvSpPr/>
          <p:nvPr/>
        </p:nvSpPr>
        <p:spPr>
          <a:xfrm>
            <a:off x="339018" y="3412542"/>
            <a:ext cx="4158793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oogle Shape;420;p19">
            <a:extLst>
              <a:ext uri="{FF2B5EF4-FFF2-40B4-BE49-F238E27FC236}">
                <a16:creationId xmlns:a16="http://schemas.microsoft.com/office/drawing/2014/main" id="{90D63900-0C0C-AD5F-A1EF-1364DB8A45EE}"/>
              </a:ext>
            </a:extLst>
          </p:cNvPr>
          <p:cNvSpPr/>
          <p:nvPr/>
        </p:nvSpPr>
        <p:spPr>
          <a:xfrm>
            <a:off x="339020" y="3423820"/>
            <a:ext cx="4160520" cy="5715000"/>
          </a:xfrm>
          <a:custGeom>
            <a:avLst/>
            <a:gdLst/>
            <a:ahLst/>
            <a:cxnLst/>
            <a:rect l="l" t="t" r="r" b="b"/>
            <a:pathLst>
              <a:path w="865758" h="1331482" extrusionOk="0">
                <a:moveTo>
                  <a:pt x="73787" y="0"/>
                </a:moveTo>
                <a:lnTo>
                  <a:pt x="791971" y="0"/>
                </a:lnTo>
                <a:cubicBezTo>
                  <a:pt x="832723" y="0"/>
                  <a:pt x="865758" y="33035"/>
                  <a:pt x="865758" y="73787"/>
                </a:cubicBezTo>
                <a:lnTo>
                  <a:pt x="865758" y="1257695"/>
                </a:lnTo>
                <a:cubicBezTo>
                  <a:pt x="865758" y="1298447"/>
                  <a:pt x="832723" y="1331482"/>
                  <a:pt x="791971" y="1331482"/>
                </a:cubicBezTo>
                <a:lnTo>
                  <a:pt x="73787" y="1331482"/>
                </a:lnTo>
                <a:cubicBezTo>
                  <a:pt x="33035" y="1331482"/>
                  <a:pt x="0" y="1298447"/>
                  <a:pt x="0" y="1257695"/>
                </a:cubicBezTo>
                <a:lnTo>
                  <a:pt x="0" y="73787"/>
                </a:lnTo>
                <a:cubicBezTo>
                  <a:pt x="0" y="33035"/>
                  <a:pt x="33035" y="0"/>
                  <a:pt x="737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6AD8FDD0-2460-0561-1EB2-262B2C196C3F}"/>
              </a:ext>
            </a:extLst>
          </p:cNvPr>
          <p:cNvSpPr txBox="1"/>
          <p:nvPr/>
        </p:nvSpPr>
        <p:spPr>
          <a:xfrm>
            <a:off x="295028" y="3423821"/>
            <a:ext cx="420278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FileWriter</a:t>
            </a:r>
            <a:endParaRPr lang="en-US" sz="36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C79D3B-49BB-5BBB-99E0-59511AF7E88D}"/>
              </a:ext>
            </a:extLst>
          </p:cNvPr>
          <p:cNvSpPr txBox="1"/>
          <p:nvPr/>
        </p:nvSpPr>
        <p:spPr>
          <a:xfrm>
            <a:off x="627089" y="4991196"/>
            <a:ext cx="35826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EC" dirty="0"/>
              <a:t>Usada para escribir directamente a un archivo codificado en bits, enviando caracteres con una codificación especifica.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EC" dirty="0"/>
              <a:t>Se maneja generalmente a través de un BufferedWriter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895195-10EF-1717-7A3C-285389159B60}"/>
              </a:ext>
            </a:extLst>
          </p:cNvPr>
          <p:cNvGrpSpPr/>
          <p:nvPr/>
        </p:nvGrpSpPr>
        <p:grpSpPr>
          <a:xfrm>
            <a:off x="4794568" y="3324351"/>
            <a:ext cx="4202783" cy="5902661"/>
            <a:chOff x="700755" y="4091917"/>
            <a:chExt cx="4202783" cy="590266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95EFC4F-96A9-2649-352B-584EF3D2D53A}"/>
                </a:ext>
              </a:extLst>
            </p:cNvPr>
            <p:cNvSpPr/>
            <p:nvPr/>
          </p:nvSpPr>
          <p:spPr>
            <a:xfrm>
              <a:off x="744745" y="4282923"/>
              <a:ext cx="4158793" cy="5711655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33" name="Google Shape;419;p19">
              <a:extLst>
                <a:ext uri="{FF2B5EF4-FFF2-40B4-BE49-F238E27FC236}">
                  <a16:creationId xmlns:a16="http://schemas.microsoft.com/office/drawing/2014/main" id="{86BA4265-C2D3-232C-E8E1-2FFB17BB40AD}"/>
                </a:ext>
              </a:extLst>
            </p:cNvPr>
            <p:cNvGrpSpPr/>
            <p:nvPr/>
          </p:nvGrpSpPr>
          <p:grpSpPr>
            <a:xfrm>
              <a:off x="744747" y="4091917"/>
              <a:ext cx="4114800" cy="5857692"/>
              <a:chOff x="0" y="-47625"/>
              <a:chExt cx="865758" cy="1379107"/>
            </a:xfrm>
          </p:grpSpPr>
          <p:sp>
            <p:nvSpPr>
              <p:cNvPr id="36" name="Google Shape;420;p19">
                <a:extLst>
                  <a:ext uri="{FF2B5EF4-FFF2-40B4-BE49-F238E27FC236}">
                    <a16:creationId xmlns:a16="http://schemas.microsoft.com/office/drawing/2014/main" id="{48627C10-0FCA-759E-C974-3CCA146EAAD1}"/>
                  </a:ext>
                </a:extLst>
              </p:cNvPr>
              <p:cNvSpPr/>
              <p:nvPr/>
            </p:nvSpPr>
            <p:spPr>
              <a:xfrm>
                <a:off x="0" y="0"/>
                <a:ext cx="865758" cy="1331482"/>
              </a:xfrm>
              <a:custGeom>
                <a:avLst/>
                <a:gdLst/>
                <a:ahLst/>
                <a:cxnLst/>
                <a:rect l="l" t="t" r="r" b="b"/>
                <a:pathLst>
                  <a:path w="865758" h="1331482" extrusionOk="0">
                    <a:moveTo>
                      <a:pt x="73787" y="0"/>
                    </a:moveTo>
                    <a:lnTo>
                      <a:pt x="791971" y="0"/>
                    </a:lnTo>
                    <a:cubicBezTo>
                      <a:pt x="832723" y="0"/>
                      <a:pt x="865758" y="33035"/>
                      <a:pt x="865758" y="73787"/>
                    </a:cubicBezTo>
                    <a:lnTo>
                      <a:pt x="865758" y="1257695"/>
                    </a:lnTo>
                    <a:cubicBezTo>
                      <a:pt x="865758" y="1298447"/>
                      <a:pt x="832723" y="1331482"/>
                      <a:pt x="791971" y="1331482"/>
                    </a:cubicBezTo>
                    <a:lnTo>
                      <a:pt x="73787" y="1331482"/>
                    </a:lnTo>
                    <a:cubicBezTo>
                      <a:pt x="33035" y="1331482"/>
                      <a:pt x="0" y="1298447"/>
                      <a:pt x="0" y="1257695"/>
                    </a:cubicBezTo>
                    <a:lnTo>
                      <a:pt x="0" y="73787"/>
                    </a:lnTo>
                    <a:cubicBezTo>
                      <a:pt x="0" y="33035"/>
                      <a:pt x="33035" y="0"/>
                      <a:pt x="737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7" name="Google Shape;421;p19">
                <a:extLst>
                  <a:ext uri="{FF2B5EF4-FFF2-40B4-BE49-F238E27FC236}">
                    <a16:creationId xmlns:a16="http://schemas.microsoft.com/office/drawing/2014/main" id="{AD1CE68B-16CF-B74E-2DDB-67D24EBD71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5758" cy="1379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Rectangle: Rounded Corners 5">
              <a:extLst>
                <a:ext uri="{FF2B5EF4-FFF2-40B4-BE49-F238E27FC236}">
                  <a16:creationId xmlns:a16="http://schemas.microsoft.com/office/drawing/2014/main" id="{619C7AE7-51DD-4D7E-D9EF-24D104230BF9}"/>
                </a:ext>
              </a:extLst>
            </p:cNvPr>
            <p:cNvSpPr txBox="1"/>
            <p:nvPr/>
          </p:nvSpPr>
          <p:spPr>
            <a:xfrm>
              <a:off x="700755" y="4294202"/>
              <a:ext cx="4202783" cy="11098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600" kern="1200" dirty="0" err="1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rPr>
                <a:t>PrintWriter</a:t>
              </a:r>
              <a:endPara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4EE7736-0C71-C2F6-FC7F-D7C0B6155E64}"/>
              </a:ext>
            </a:extLst>
          </p:cNvPr>
          <p:cNvSpPr txBox="1"/>
          <p:nvPr/>
        </p:nvSpPr>
        <p:spPr>
          <a:xfrm>
            <a:off x="5178571" y="4683419"/>
            <a:ext cx="358265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Usada para escribir directamente a un archivo con formato de texto, codificando  y enviando mensajes como si fuera la consola.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Útil para trabajar con archivos y programas que requieran formatos específicos en su escritura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7E4180-5282-F7E2-D4DB-546E7B3527E1}"/>
              </a:ext>
            </a:extLst>
          </p:cNvPr>
          <p:cNvGrpSpPr/>
          <p:nvPr/>
        </p:nvGrpSpPr>
        <p:grpSpPr>
          <a:xfrm>
            <a:off x="9292379" y="3301867"/>
            <a:ext cx="4202783" cy="5947629"/>
            <a:chOff x="700755" y="4091917"/>
            <a:chExt cx="4202783" cy="594762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ECBF013-6F63-08D4-36E2-5196F24C29AB}"/>
                </a:ext>
              </a:extLst>
            </p:cNvPr>
            <p:cNvSpPr/>
            <p:nvPr/>
          </p:nvSpPr>
          <p:spPr>
            <a:xfrm>
              <a:off x="744745" y="4282923"/>
              <a:ext cx="4158793" cy="5711655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39" name="Google Shape;419;p19">
              <a:extLst>
                <a:ext uri="{FF2B5EF4-FFF2-40B4-BE49-F238E27FC236}">
                  <a16:creationId xmlns:a16="http://schemas.microsoft.com/office/drawing/2014/main" id="{47B35DD9-1813-558F-3ADF-5E7C0166AF08}"/>
                </a:ext>
              </a:extLst>
            </p:cNvPr>
            <p:cNvGrpSpPr/>
            <p:nvPr/>
          </p:nvGrpSpPr>
          <p:grpSpPr>
            <a:xfrm>
              <a:off x="744747" y="4091917"/>
              <a:ext cx="4114800" cy="5947629"/>
              <a:chOff x="0" y="-47625"/>
              <a:chExt cx="865758" cy="1400281"/>
            </a:xfrm>
          </p:grpSpPr>
          <p:sp>
            <p:nvSpPr>
              <p:cNvPr id="42" name="Google Shape;420;p19">
                <a:extLst>
                  <a:ext uri="{FF2B5EF4-FFF2-40B4-BE49-F238E27FC236}">
                    <a16:creationId xmlns:a16="http://schemas.microsoft.com/office/drawing/2014/main" id="{585817E1-4A15-9378-54F0-0E6FA77588F2}"/>
                  </a:ext>
                </a:extLst>
              </p:cNvPr>
              <p:cNvSpPr/>
              <p:nvPr/>
            </p:nvSpPr>
            <p:spPr>
              <a:xfrm>
                <a:off x="0" y="0"/>
                <a:ext cx="865758" cy="1331482"/>
              </a:xfrm>
              <a:custGeom>
                <a:avLst/>
                <a:gdLst/>
                <a:ahLst/>
                <a:cxnLst/>
                <a:rect l="l" t="t" r="r" b="b"/>
                <a:pathLst>
                  <a:path w="865758" h="1331482" extrusionOk="0">
                    <a:moveTo>
                      <a:pt x="73787" y="0"/>
                    </a:moveTo>
                    <a:lnTo>
                      <a:pt x="791971" y="0"/>
                    </a:lnTo>
                    <a:cubicBezTo>
                      <a:pt x="832723" y="0"/>
                      <a:pt x="865758" y="33035"/>
                      <a:pt x="865758" y="73787"/>
                    </a:cubicBezTo>
                    <a:lnTo>
                      <a:pt x="865758" y="1257695"/>
                    </a:lnTo>
                    <a:cubicBezTo>
                      <a:pt x="865758" y="1298447"/>
                      <a:pt x="832723" y="1331482"/>
                      <a:pt x="791971" y="1331482"/>
                    </a:cubicBezTo>
                    <a:lnTo>
                      <a:pt x="73787" y="1331482"/>
                    </a:lnTo>
                    <a:cubicBezTo>
                      <a:pt x="33035" y="1331482"/>
                      <a:pt x="0" y="1298447"/>
                      <a:pt x="0" y="1257695"/>
                    </a:cubicBezTo>
                    <a:lnTo>
                      <a:pt x="0" y="73787"/>
                    </a:lnTo>
                    <a:cubicBezTo>
                      <a:pt x="0" y="33035"/>
                      <a:pt x="33035" y="0"/>
                      <a:pt x="737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3" name="Google Shape;421;p19">
                <a:extLst>
                  <a:ext uri="{FF2B5EF4-FFF2-40B4-BE49-F238E27FC236}">
                    <a16:creationId xmlns:a16="http://schemas.microsoft.com/office/drawing/2014/main" id="{FCD4ACE0-53C1-B8BF-10DC-C36F23CBB0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5758" cy="1400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Rectangle: Rounded Corners 5">
              <a:extLst>
                <a:ext uri="{FF2B5EF4-FFF2-40B4-BE49-F238E27FC236}">
                  <a16:creationId xmlns:a16="http://schemas.microsoft.com/office/drawing/2014/main" id="{422EE820-F71D-6ABE-A392-19E6640EEFCC}"/>
                </a:ext>
              </a:extLst>
            </p:cNvPr>
            <p:cNvSpPr txBox="1"/>
            <p:nvPr/>
          </p:nvSpPr>
          <p:spPr>
            <a:xfrm>
              <a:off x="700755" y="4294202"/>
              <a:ext cx="4202783" cy="11098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 err="1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rPr>
                <a:t>BufferedWriter</a:t>
              </a:r>
              <a:endPara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14C7A3A-3E19-593E-7BE3-DC372C2F846F}"/>
              </a:ext>
            </a:extLst>
          </p:cNvPr>
          <p:cNvSpPr txBox="1"/>
          <p:nvPr/>
        </p:nvSpPr>
        <p:spPr>
          <a:xfrm>
            <a:off x="9602445" y="5375917"/>
            <a:ext cx="35826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MX" dirty="0"/>
              <a:t>Usada para escribir hacia archivos con formato de texto optimizando recursos al usar un Buffer interno en lugar de tener una comunicación directa como es el caso de </a:t>
            </a:r>
            <a:r>
              <a:rPr lang="es-MX" dirty="0" err="1"/>
              <a:t>PrintWriter</a:t>
            </a:r>
            <a:r>
              <a:rPr lang="es-MX" dirty="0"/>
              <a:t> o </a:t>
            </a:r>
            <a:r>
              <a:rPr lang="es-MX" dirty="0" err="1"/>
              <a:t>FIleWriter</a:t>
            </a:r>
            <a:endParaRPr lang="es-MX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59AB7-F176-27DB-78C4-114AB78DA386}"/>
              </a:ext>
            </a:extLst>
          </p:cNvPr>
          <p:cNvGrpSpPr/>
          <p:nvPr/>
        </p:nvGrpSpPr>
        <p:grpSpPr>
          <a:xfrm>
            <a:off x="13790190" y="3301867"/>
            <a:ext cx="4202783" cy="5947629"/>
            <a:chOff x="700755" y="4091917"/>
            <a:chExt cx="4202783" cy="594762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BE275BF-EA57-33CF-7ED2-DC328FCB126C}"/>
                </a:ext>
              </a:extLst>
            </p:cNvPr>
            <p:cNvSpPr/>
            <p:nvPr/>
          </p:nvSpPr>
          <p:spPr>
            <a:xfrm>
              <a:off x="744745" y="4282923"/>
              <a:ext cx="4158793" cy="5711655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22" name="Google Shape;419;p19">
              <a:extLst>
                <a:ext uri="{FF2B5EF4-FFF2-40B4-BE49-F238E27FC236}">
                  <a16:creationId xmlns:a16="http://schemas.microsoft.com/office/drawing/2014/main" id="{F8F08BBB-9336-DF16-CF63-25447567E33C}"/>
                </a:ext>
              </a:extLst>
            </p:cNvPr>
            <p:cNvGrpSpPr/>
            <p:nvPr/>
          </p:nvGrpSpPr>
          <p:grpSpPr>
            <a:xfrm>
              <a:off x="744747" y="4091917"/>
              <a:ext cx="4114800" cy="5947629"/>
              <a:chOff x="0" y="-47625"/>
              <a:chExt cx="865758" cy="1400281"/>
            </a:xfrm>
          </p:grpSpPr>
          <p:sp>
            <p:nvSpPr>
              <p:cNvPr id="26" name="Google Shape;420;p19">
                <a:extLst>
                  <a:ext uri="{FF2B5EF4-FFF2-40B4-BE49-F238E27FC236}">
                    <a16:creationId xmlns:a16="http://schemas.microsoft.com/office/drawing/2014/main" id="{77197FDB-D046-35F9-EB34-B7E17D48491E}"/>
                  </a:ext>
                </a:extLst>
              </p:cNvPr>
              <p:cNvSpPr/>
              <p:nvPr/>
            </p:nvSpPr>
            <p:spPr>
              <a:xfrm>
                <a:off x="0" y="0"/>
                <a:ext cx="865758" cy="1331482"/>
              </a:xfrm>
              <a:custGeom>
                <a:avLst/>
                <a:gdLst/>
                <a:ahLst/>
                <a:cxnLst/>
                <a:rect l="l" t="t" r="r" b="b"/>
                <a:pathLst>
                  <a:path w="865758" h="1331482" extrusionOk="0">
                    <a:moveTo>
                      <a:pt x="73787" y="0"/>
                    </a:moveTo>
                    <a:lnTo>
                      <a:pt x="791971" y="0"/>
                    </a:lnTo>
                    <a:cubicBezTo>
                      <a:pt x="832723" y="0"/>
                      <a:pt x="865758" y="33035"/>
                      <a:pt x="865758" y="73787"/>
                    </a:cubicBezTo>
                    <a:lnTo>
                      <a:pt x="865758" y="1257695"/>
                    </a:lnTo>
                    <a:cubicBezTo>
                      <a:pt x="865758" y="1298447"/>
                      <a:pt x="832723" y="1331482"/>
                      <a:pt x="791971" y="1331482"/>
                    </a:cubicBezTo>
                    <a:lnTo>
                      <a:pt x="73787" y="1331482"/>
                    </a:lnTo>
                    <a:cubicBezTo>
                      <a:pt x="33035" y="1331482"/>
                      <a:pt x="0" y="1298447"/>
                      <a:pt x="0" y="1257695"/>
                    </a:cubicBezTo>
                    <a:lnTo>
                      <a:pt x="0" y="73787"/>
                    </a:lnTo>
                    <a:cubicBezTo>
                      <a:pt x="0" y="33035"/>
                      <a:pt x="33035" y="0"/>
                      <a:pt x="737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7" name="Google Shape;421;p19">
                <a:extLst>
                  <a:ext uri="{FF2B5EF4-FFF2-40B4-BE49-F238E27FC236}">
                    <a16:creationId xmlns:a16="http://schemas.microsoft.com/office/drawing/2014/main" id="{F41ED34E-D5A3-C58F-6CD1-DC75EDCD5BB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5758" cy="1400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Rectangle: Rounded Corners 5">
              <a:extLst>
                <a:ext uri="{FF2B5EF4-FFF2-40B4-BE49-F238E27FC236}">
                  <a16:creationId xmlns:a16="http://schemas.microsoft.com/office/drawing/2014/main" id="{A8BC29A2-88D5-563B-D806-93AA96AFBB27}"/>
                </a:ext>
              </a:extLst>
            </p:cNvPr>
            <p:cNvSpPr txBox="1"/>
            <p:nvPr/>
          </p:nvSpPr>
          <p:spPr>
            <a:xfrm>
              <a:off x="700755" y="4294202"/>
              <a:ext cx="4202783" cy="11098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 err="1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rPr>
                <a:t>StringWriter</a:t>
              </a:r>
              <a:endPara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98EED28-C028-57DB-93B4-7CA15ACB36A8}"/>
              </a:ext>
            </a:extLst>
          </p:cNvPr>
          <p:cNvSpPr txBox="1"/>
          <p:nvPr/>
        </p:nvSpPr>
        <p:spPr>
          <a:xfrm>
            <a:off x="14100256" y="4760363"/>
            <a:ext cx="3582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r>
              <a:rPr lang="es-MX" dirty="0"/>
              <a:t>Utilizada para enviar hacia un archivo con formato de texto una cadena completa que contenga todos los cambios necesarios para el archivo. </a:t>
            </a:r>
          </a:p>
          <a:p>
            <a:r>
              <a:rPr lang="es-MX" dirty="0"/>
              <a:t>Utiliza un StringBuffer internamente para trabajar modificaciones y añadiduras </a:t>
            </a:r>
          </a:p>
        </p:txBody>
      </p:sp>
    </p:spTree>
    <p:extLst>
      <p:ext uri="{BB962C8B-B14F-4D97-AF65-F5344CB8AC3E}">
        <p14:creationId xmlns:p14="http://schemas.microsoft.com/office/powerpoint/2010/main" val="351325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02E7F-0179-D71C-9C3D-9C9892FD3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59B1604B-090A-E7D3-C147-2977257AEA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14B9BC-9391-4318-E715-9D8BCA1B753F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089A3503-8889-F0DB-AF1F-D7546677F4D6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0B8D3F-7E32-44CD-7F38-D06A5266D9D0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86461D20-B08B-6F36-FA8D-61EE2A9883E6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2DCFAC80-29B2-F95F-EEBE-8A2788F3089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6B49E803-3C21-E569-771B-8EE7ED8A7E8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AEA16E2F-73A2-0315-5002-08CA64E090BE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9E75AAC3-474D-9606-D069-37BA3A28F4FB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088A3A8-49C1-EF48-F862-3BD38DE6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3705" y="673069"/>
            <a:ext cx="11269898" cy="9432010"/>
          </a:xfrm>
          <a:prstGeom prst="rect">
            <a:avLst/>
          </a:prstGeom>
        </p:spPr>
      </p:pic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CA0E3C54-4024-ECB3-8B91-7FEA28BBCB7F}"/>
              </a:ext>
            </a:extLst>
          </p:cNvPr>
          <p:cNvSpPr txBox="1"/>
          <p:nvPr/>
        </p:nvSpPr>
        <p:spPr>
          <a:xfrm>
            <a:off x="284397" y="7544378"/>
            <a:ext cx="6615168" cy="256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J</a:t>
            </a:r>
            <a:r>
              <a:rPr lang="en-US" sz="104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erarquía</a:t>
            </a:r>
            <a:r>
              <a:rPr lang="en-US" sz="10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Writer</a:t>
            </a:r>
            <a:endParaRPr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354473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252E-EA21-99AC-4343-093DE743F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3130CB44-259F-3F5D-3E2D-2A902B8814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C5E53F-1253-D178-10BE-B3FF97163A53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12B47BB9-5397-44F0-0CF3-13A64424E4BB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22C91E-F6EB-8068-7BB7-D10D592E2152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437C6627-0D00-36AA-044F-5271E9974C1C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0C37AEE6-2BA8-FCBC-AF0C-A079F10F5F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2654FD25-D465-A63F-F96F-4ADB8E527F52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3AD52BB6-F438-7EC0-C6A2-B1D408E8E341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6A00014D-FE26-0111-B7B3-8C3484157F5D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11292B88-781F-1F86-8347-A923ACD3BB11}"/>
              </a:ext>
            </a:extLst>
          </p:cNvPr>
          <p:cNvSpPr txBox="1"/>
          <p:nvPr/>
        </p:nvSpPr>
        <p:spPr>
          <a:xfrm>
            <a:off x="284397" y="7415282"/>
            <a:ext cx="6615168" cy="256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J</a:t>
            </a:r>
            <a:r>
              <a:rPr lang="en-US" sz="104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erarquía</a:t>
            </a:r>
            <a:r>
              <a:rPr lang="en-US" sz="10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Writer</a:t>
            </a:r>
            <a:endParaRPr dirty="0">
              <a:latin typeface="Abadi" panose="020B06040201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1E5D42-4C9D-8092-21FB-E2CB8A0F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958" y="1005165"/>
            <a:ext cx="11857978" cy="89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83077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F8B33-9449-EEA7-E7B3-2F4F3859E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851F756-52E7-78F0-F6AE-1FDF295846C8}"/>
              </a:ext>
            </a:extLst>
          </p:cNvPr>
          <p:cNvSpPr/>
          <p:nvPr/>
        </p:nvSpPr>
        <p:spPr>
          <a:xfrm>
            <a:off x="1395503" y="3436699"/>
            <a:ext cx="15715298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oogle Shape;420;p19">
            <a:extLst>
              <a:ext uri="{FF2B5EF4-FFF2-40B4-BE49-F238E27FC236}">
                <a16:creationId xmlns:a16="http://schemas.microsoft.com/office/drawing/2014/main" id="{AEAB6944-B1CA-333C-6316-17D94453EC67}"/>
              </a:ext>
            </a:extLst>
          </p:cNvPr>
          <p:cNvSpPr/>
          <p:nvPr/>
        </p:nvSpPr>
        <p:spPr>
          <a:xfrm>
            <a:off x="1463903" y="3447977"/>
            <a:ext cx="15646897" cy="5715000"/>
          </a:xfrm>
          <a:prstGeom prst="roundRect">
            <a:avLst>
              <a:gd name="adj" fmla="val 6840"/>
            </a:avLst>
          </a:pr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607F07-5EAE-48C1-81A2-D7F5B1DADD7C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67BB1BAA-2130-25CA-1BEC-8B0D604CE2C0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8598C9-E462-C65A-8B15-CA2543740513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9F8C8AF4-554A-BC9B-A4C1-3523F2BF12E7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75557D1D-F451-A7BD-3D95-E8D2A21A30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06F6CEF9-B542-FDD9-C26F-D0EE94A8AE79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FAEDD307-D6EC-AE02-5A85-522C9CBA4E42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59790AF1-A598-DCA7-D1F3-5032216C5E57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A56763-C1A9-93D7-F63A-E149E54704D3}"/>
              </a:ext>
            </a:extLst>
          </p:cNvPr>
          <p:cNvSpPr/>
          <p:nvPr/>
        </p:nvSpPr>
        <p:spPr>
          <a:xfrm>
            <a:off x="6868872" y="1065673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3C927D-F8C2-2F50-F0DA-B6194B93A116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CE7406-B4EC-B33F-6AB8-1887D7D64488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6EF030A2-C884-B3BA-CF64-0D9DA2BCC478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Manejo de Archivos</a:t>
              </a:r>
            </a:p>
          </p:txBody>
        </p:sp>
      </p:grp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00ED8B5D-B998-0470-F2DB-9B2C02288958}"/>
              </a:ext>
            </a:extLst>
          </p:cNvPr>
          <p:cNvSpPr txBox="1"/>
          <p:nvPr/>
        </p:nvSpPr>
        <p:spPr>
          <a:xfrm>
            <a:off x="1463901" y="2529731"/>
            <a:ext cx="1180239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Text I/O | Archivos Con </a:t>
            </a:r>
            <a:r>
              <a:rPr lang="en-US" sz="36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 | </a:t>
            </a:r>
            <a:r>
              <a:rPr lang="en-US" sz="36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Jerarqu</a:t>
            </a:r>
            <a:r>
              <a:rPr lang="es-MX" sz="36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ía</a:t>
            </a:r>
            <a:r>
              <a:rPr lang="es-MX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 Reader</a:t>
            </a:r>
            <a:r>
              <a: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57B4B6-7DA0-C528-71DC-8148976BD715}"/>
              </a:ext>
            </a:extLst>
          </p:cNvPr>
          <p:cNvSpPr txBox="1"/>
          <p:nvPr/>
        </p:nvSpPr>
        <p:spPr>
          <a:xfrm>
            <a:off x="1689926" y="4433391"/>
            <a:ext cx="42461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pPr algn="just"/>
            <a:r>
              <a:rPr lang="es-MX" sz="2300" dirty="0"/>
              <a:t>E</a:t>
            </a:r>
            <a:r>
              <a:rPr lang="es-EC" sz="2300" dirty="0"/>
              <a:t>s una estructura de clases diseñada para manejar archivos con formato de texto.</a:t>
            </a:r>
          </a:p>
          <a:p>
            <a:pPr algn="just"/>
            <a:r>
              <a:rPr lang="es-EC" sz="2300" dirty="0"/>
              <a:t>Se utilizan para leer archivos de texto. Su forma de trabajo es mucho más fácil y se acerca a la forma en la que uno escribe a consola.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230C2489-8CCA-D4BD-EE3A-C23083F8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076" y="4310810"/>
            <a:ext cx="11043530" cy="41444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2540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D967-524D-D928-7800-829164A0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1D48D35-AC94-2D4F-C879-8CAF76A86A85}"/>
              </a:ext>
            </a:extLst>
          </p:cNvPr>
          <p:cNvSpPr/>
          <p:nvPr/>
        </p:nvSpPr>
        <p:spPr>
          <a:xfrm>
            <a:off x="1463902" y="3436699"/>
            <a:ext cx="4158793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oogle Shape;420;p19">
            <a:extLst>
              <a:ext uri="{FF2B5EF4-FFF2-40B4-BE49-F238E27FC236}">
                <a16:creationId xmlns:a16="http://schemas.microsoft.com/office/drawing/2014/main" id="{E240ED25-51FF-D371-07DD-A583E3AEE834}"/>
              </a:ext>
            </a:extLst>
          </p:cNvPr>
          <p:cNvSpPr/>
          <p:nvPr/>
        </p:nvSpPr>
        <p:spPr>
          <a:xfrm>
            <a:off x="1463904" y="3447977"/>
            <a:ext cx="4160520" cy="5715000"/>
          </a:xfrm>
          <a:custGeom>
            <a:avLst/>
            <a:gdLst/>
            <a:ahLst/>
            <a:cxnLst/>
            <a:rect l="l" t="t" r="r" b="b"/>
            <a:pathLst>
              <a:path w="865758" h="1331482" extrusionOk="0">
                <a:moveTo>
                  <a:pt x="73787" y="0"/>
                </a:moveTo>
                <a:lnTo>
                  <a:pt x="791971" y="0"/>
                </a:lnTo>
                <a:cubicBezTo>
                  <a:pt x="832723" y="0"/>
                  <a:pt x="865758" y="33035"/>
                  <a:pt x="865758" y="73787"/>
                </a:cubicBezTo>
                <a:lnTo>
                  <a:pt x="865758" y="1257695"/>
                </a:lnTo>
                <a:cubicBezTo>
                  <a:pt x="865758" y="1298447"/>
                  <a:pt x="832723" y="1331482"/>
                  <a:pt x="791971" y="1331482"/>
                </a:cubicBezTo>
                <a:lnTo>
                  <a:pt x="73787" y="1331482"/>
                </a:lnTo>
                <a:cubicBezTo>
                  <a:pt x="33035" y="1331482"/>
                  <a:pt x="0" y="1298447"/>
                  <a:pt x="0" y="1257695"/>
                </a:cubicBezTo>
                <a:lnTo>
                  <a:pt x="0" y="73787"/>
                </a:lnTo>
                <a:cubicBezTo>
                  <a:pt x="0" y="33035"/>
                  <a:pt x="33035" y="0"/>
                  <a:pt x="737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C01052-D650-8302-5266-442CC8CC30A6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03DF0D1D-27B7-B144-1C3F-4DB7EDD1F868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5DD9B7-5800-BABC-8301-D35295A9EA45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0A2F09A6-5378-E85F-4BAC-1F4AAF9A9E74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05FD96C3-AC19-D9D4-FCC2-31C2DF57C3D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09B76A9F-8DE5-5F23-662A-DAA6FA080F34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5634F41A-E494-69BF-652D-D4D083DEDC70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E19B9AC9-3B88-7183-AF46-A787B9E84360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F41D7F-CFDE-56A5-71AD-FEC53AAB2EC9}"/>
              </a:ext>
            </a:extLst>
          </p:cNvPr>
          <p:cNvSpPr/>
          <p:nvPr/>
        </p:nvSpPr>
        <p:spPr>
          <a:xfrm>
            <a:off x="6617499" y="875776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CF6A1C-1532-A2A0-0840-BB9B7431B480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925C40D-7E0B-A9B7-05CE-868F61963619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072F08AB-CC65-11A8-0F0B-6A81833FEF34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Jerarqu</a:t>
              </a:r>
              <a:r>
                <a:rPr lang="en-US" sz="3600" kern="120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ía</a:t>
              </a:r>
              <a:r>
                <a:rPr lang="en-US" sz="3600" kern="12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 Reader</a:t>
              </a:r>
              <a:endParaRPr lang="en-US" sz="3600" kern="1200" noProof="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0F63A7-F790-FA99-F4F2-CC9D91DE60A4}"/>
              </a:ext>
            </a:extLst>
          </p:cNvPr>
          <p:cNvGrpSpPr/>
          <p:nvPr/>
        </p:nvGrpSpPr>
        <p:grpSpPr>
          <a:xfrm>
            <a:off x="12665304" y="3200724"/>
            <a:ext cx="4202783" cy="5947629"/>
            <a:chOff x="700755" y="4091917"/>
            <a:chExt cx="4202783" cy="594762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B8E1418-E643-9BD8-A0CF-8219AB62E384}"/>
                </a:ext>
              </a:extLst>
            </p:cNvPr>
            <p:cNvSpPr/>
            <p:nvPr/>
          </p:nvSpPr>
          <p:spPr>
            <a:xfrm>
              <a:off x="744745" y="4282923"/>
              <a:ext cx="4158793" cy="5711655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39" name="Google Shape;419;p19">
              <a:extLst>
                <a:ext uri="{FF2B5EF4-FFF2-40B4-BE49-F238E27FC236}">
                  <a16:creationId xmlns:a16="http://schemas.microsoft.com/office/drawing/2014/main" id="{F5273BFF-923E-E511-1D66-71F5BFAC8C7D}"/>
                </a:ext>
              </a:extLst>
            </p:cNvPr>
            <p:cNvGrpSpPr/>
            <p:nvPr/>
          </p:nvGrpSpPr>
          <p:grpSpPr>
            <a:xfrm>
              <a:off x="744747" y="4091917"/>
              <a:ext cx="4114800" cy="5947629"/>
              <a:chOff x="0" y="-47625"/>
              <a:chExt cx="865758" cy="1400281"/>
            </a:xfrm>
          </p:grpSpPr>
          <p:sp>
            <p:nvSpPr>
              <p:cNvPr id="42" name="Google Shape;420;p19">
                <a:extLst>
                  <a:ext uri="{FF2B5EF4-FFF2-40B4-BE49-F238E27FC236}">
                    <a16:creationId xmlns:a16="http://schemas.microsoft.com/office/drawing/2014/main" id="{7C680533-1CBF-7582-0AC8-B3FCF4BEEE6B}"/>
                  </a:ext>
                </a:extLst>
              </p:cNvPr>
              <p:cNvSpPr/>
              <p:nvPr/>
            </p:nvSpPr>
            <p:spPr>
              <a:xfrm>
                <a:off x="0" y="0"/>
                <a:ext cx="865758" cy="1331482"/>
              </a:xfrm>
              <a:custGeom>
                <a:avLst/>
                <a:gdLst/>
                <a:ahLst/>
                <a:cxnLst/>
                <a:rect l="l" t="t" r="r" b="b"/>
                <a:pathLst>
                  <a:path w="865758" h="1331482" extrusionOk="0">
                    <a:moveTo>
                      <a:pt x="73787" y="0"/>
                    </a:moveTo>
                    <a:lnTo>
                      <a:pt x="791971" y="0"/>
                    </a:lnTo>
                    <a:cubicBezTo>
                      <a:pt x="832723" y="0"/>
                      <a:pt x="865758" y="33035"/>
                      <a:pt x="865758" y="73787"/>
                    </a:cubicBezTo>
                    <a:lnTo>
                      <a:pt x="865758" y="1257695"/>
                    </a:lnTo>
                    <a:cubicBezTo>
                      <a:pt x="865758" y="1298447"/>
                      <a:pt x="832723" y="1331482"/>
                      <a:pt x="791971" y="1331482"/>
                    </a:cubicBezTo>
                    <a:lnTo>
                      <a:pt x="73787" y="1331482"/>
                    </a:lnTo>
                    <a:cubicBezTo>
                      <a:pt x="33035" y="1331482"/>
                      <a:pt x="0" y="1298447"/>
                      <a:pt x="0" y="1257695"/>
                    </a:cubicBezTo>
                    <a:lnTo>
                      <a:pt x="0" y="73787"/>
                    </a:lnTo>
                    <a:cubicBezTo>
                      <a:pt x="0" y="33035"/>
                      <a:pt x="33035" y="0"/>
                      <a:pt x="737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3" name="Google Shape;421;p19">
                <a:extLst>
                  <a:ext uri="{FF2B5EF4-FFF2-40B4-BE49-F238E27FC236}">
                    <a16:creationId xmlns:a16="http://schemas.microsoft.com/office/drawing/2014/main" id="{2153797A-EF7F-CB09-D6AA-BD27702EA47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5758" cy="1400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Rectangle: Rounded Corners 5">
              <a:extLst>
                <a:ext uri="{FF2B5EF4-FFF2-40B4-BE49-F238E27FC236}">
                  <a16:creationId xmlns:a16="http://schemas.microsoft.com/office/drawing/2014/main" id="{2E729883-EA1D-E06A-7514-019A18059CE3}"/>
                </a:ext>
              </a:extLst>
            </p:cNvPr>
            <p:cNvSpPr txBox="1"/>
            <p:nvPr/>
          </p:nvSpPr>
          <p:spPr>
            <a:xfrm>
              <a:off x="700755" y="4294202"/>
              <a:ext cx="4202783" cy="11098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 err="1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rPr>
                <a:t>FileReader</a:t>
              </a:r>
              <a:endPara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2A45ADD0-C193-1CDD-FAB9-2B512D36CC9C}"/>
              </a:ext>
            </a:extLst>
          </p:cNvPr>
          <p:cNvSpPr txBox="1"/>
          <p:nvPr/>
        </p:nvSpPr>
        <p:spPr>
          <a:xfrm>
            <a:off x="1419912" y="3447978"/>
            <a:ext cx="420278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StringReader</a:t>
            </a:r>
            <a:endParaRPr lang="en-US" sz="36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A95340-241E-FB90-F980-53C4AA12F0F9}"/>
              </a:ext>
            </a:extLst>
          </p:cNvPr>
          <p:cNvGrpSpPr/>
          <p:nvPr/>
        </p:nvGrpSpPr>
        <p:grpSpPr>
          <a:xfrm>
            <a:off x="7042608" y="3245693"/>
            <a:ext cx="4202783" cy="5902661"/>
            <a:chOff x="700755" y="4091917"/>
            <a:chExt cx="4202783" cy="590266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196BA52-2C56-F28E-C294-BFE064982440}"/>
                </a:ext>
              </a:extLst>
            </p:cNvPr>
            <p:cNvSpPr/>
            <p:nvPr/>
          </p:nvSpPr>
          <p:spPr>
            <a:xfrm>
              <a:off x="744745" y="4282923"/>
              <a:ext cx="4158793" cy="5711655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50000"/>
                <a:lumOff val="50000"/>
                <a:alpha val="21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33" name="Google Shape;419;p19">
              <a:extLst>
                <a:ext uri="{FF2B5EF4-FFF2-40B4-BE49-F238E27FC236}">
                  <a16:creationId xmlns:a16="http://schemas.microsoft.com/office/drawing/2014/main" id="{D07035CB-4219-CB0A-1869-FD697A6EFD7E}"/>
                </a:ext>
              </a:extLst>
            </p:cNvPr>
            <p:cNvGrpSpPr/>
            <p:nvPr/>
          </p:nvGrpSpPr>
          <p:grpSpPr>
            <a:xfrm>
              <a:off x="744747" y="4091917"/>
              <a:ext cx="4114800" cy="5857692"/>
              <a:chOff x="0" y="-47625"/>
              <a:chExt cx="865758" cy="1379107"/>
            </a:xfrm>
          </p:grpSpPr>
          <p:sp>
            <p:nvSpPr>
              <p:cNvPr id="36" name="Google Shape;420;p19">
                <a:extLst>
                  <a:ext uri="{FF2B5EF4-FFF2-40B4-BE49-F238E27FC236}">
                    <a16:creationId xmlns:a16="http://schemas.microsoft.com/office/drawing/2014/main" id="{3345EB4D-9E90-F87E-19EC-EDCA8178C1DB}"/>
                  </a:ext>
                </a:extLst>
              </p:cNvPr>
              <p:cNvSpPr/>
              <p:nvPr/>
            </p:nvSpPr>
            <p:spPr>
              <a:xfrm>
                <a:off x="0" y="0"/>
                <a:ext cx="865758" cy="1331482"/>
              </a:xfrm>
              <a:custGeom>
                <a:avLst/>
                <a:gdLst/>
                <a:ahLst/>
                <a:cxnLst/>
                <a:rect l="l" t="t" r="r" b="b"/>
                <a:pathLst>
                  <a:path w="865758" h="1331482" extrusionOk="0">
                    <a:moveTo>
                      <a:pt x="73787" y="0"/>
                    </a:moveTo>
                    <a:lnTo>
                      <a:pt x="791971" y="0"/>
                    </a:lnTo>
                    <a:cubicBezTo>
                      <a:pt x="832723" y="0"/>
                      <a:pt x="865758" y="33035"/>
                      <a:pt x="865758" y="73787"/>
                    </a:cubicBezTo>
                    <a:lnTo>
                      <a:pt x="865758" y="1257695"/>
                    </a:lnTo>
                    <a:cubicBezTo>
                      <a:pt x="865758" y="1298447"/>
                      <a:pt x="832723" y="1331482"/>
                      <a:pt x="791971" y="1331482"/>
                    </a:cubicBezTo>
                    <a:lnTo>
                      <a:pt x="73787" y="1331482"/>
                    </a:lnTo>
                    <a:cubicBezTo>
                      <a:pt x="33035" y="1331482"/>
                      <a:pt x="0" y="1298447"/>
                      <a:pt x="0" y="1257695"/>
                    </a:cubicBezTo>
                    <a:lnTo>
                      <a:pt x="0" y="73787"/>
                    </a:lnTo>
                    <a:cubicBezTo>
                      <a:pt x="0" y="33035"/>
                      <a:pt x="33035" y="0"/>
                      <a:pt x="737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7" name="Google Shape;421;p19">
                <a:extLst>
                  <a:ext uri="{FF2B5EF4-FFF2-40B4-BE49-F238E27FC236}">
                    <a16:creationId xmlns:a16="http://schemas.microsoft.com/office/drawing/2014/main" id="{A719DE9F-A5A5-81C7-E6D6-4997518FF1B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5758" cy="1379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Rectangle: Rounded Corners 5">
              <a:extLst>
                <a:ext uri="{FF2B5EF4-FFF2-40B4-BE49-F238E27FC236}">
                  <a16:creationId xmlns:a16="http://schemas.microsoft.com/office/drawing/2014/main" id="{178106AD-6C54-9F7F-A755-7EBA752AC66B}"/>
                </a:ext>
              </a:extLst>
            </p:cNvPr>
            <p:cNvSpPr txBox="1"/>
            <p:nvPr/>
          </p:nvSpPr>
          <p:spPr>
            <a:xfrm>
              <a:off x="700755" y="4294202"/>
              <a:ext cx="4202783" cy="11098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3500" kern="1200" dirty="0" err="1">
                  <a:solidFill>
                    <a:schemeClr val="tx2"/>
                  </a:solidFill>
                  <a:latin typeface="Segoe UI" panose="020B0502040204020203" pitchFamily="34" charset="0"/>
                  <a:ea typeface="Inter" panose="020B0604020202020204" charset="0"/>
                  <a:cs typeface="Segoe UI" panose="020B0502040204020203" pitchFamily="34" charset="0"/>
                </a:rPr>
                <a:t>LineNumberReader</a:t>
              </a:r>
              <a:endParaRPr lang="en-US" sz="35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C073BF-FAB7-AF85-7FC0-79562BBB260A}"/>
              </a:ext>
            </a:extLst>
          </p:cNvPr>
          <p:cNvSpPr txBox="1"/>
          <p:nvPr/>
        </p:nvSpPr>
        <p:spPr>
          <a:xfrm>
            <a:off x="1768838" y="4557779"/>
            <a:ext cx="35826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r>
              <a:rPr lang="es-EC" dirty="0"/>
              <a:t>Utilizado para leer todo el texto en una sola cadena formada en base a un </a:t>
            </a:r>
            <a:r>
              <a:rPr lang="es-EC" dirty="0" err="1"/>
              <a:t>StringBuffer</a:t>
            </a:r>
            <a:r>
              <a:rPr lang="es-EC" dirty="0"/>
              <a:t> o una </a:t>
            </a:r>
            <a:r>
              <a:rPr lang="es-EC" dirty="0" err="1"/>
              <a:t>String</a:t>
            </a:r>
            <a:r>
              <a:rPr lang="es-EC" dirty="0"/>
              <a:t> normal.</a:t>
            </a:r>
          </a:p>
          <a:p>
            <a:r>
              <a:rPr lang="es-EC" dirty="0"/>
              <a:t>Se usa en </a:t>
            </a:r>
            <a:r>
              <a:rPr lang="es-EC" dirty="0" err="1"/>
              <a:t>cojuncion</a:t>
            </a:r>
            <a:r>
              <a:rPr lang="es-EC" dirty="0"/>
              <a:t> siempre con un </a:t>
            </a:r>
            <a:r>
              <a:rPr lang="es-EC" dirty="0" err="1"/>
              <a:t>BufferedReader</a:t>
            </a:r>
            <a:endParaRPr lang="es-EC" dirty="0"/>
          </a:p>
          <a:p>
            <a:r>
              <a:rPr lang="es-EC" dirty="0"/>
              <a:t>Esta </a:t>
            </a:r>
            <a:r>
              <a:rPr lang="es-EC" dirty="0" err="1"/>
              <a:t>string</a:t>
            </a:r>
            <a:r>
              <a:rPr lang="es-EC" dirty="0"/>
              <a:t> se puede obtener de clases como Files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EECBF9-27EB-74DE-0EA4-4FB9D318D3AF}"/>
              </a:ext>
            </a:extLst>
          </p:cNvPr>
          <p:cNvSpPr txBox="1"/>
          <p:nvPr/>
        </p:nvSpPr>
        <p:spPr>
          <a:xfrm>
            <a:off x="7374669" y="4557779"/>
            <a:ext cx="35826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Utilizada para leer un archivo línea por línea de manera que la clase conozca que línea se esta leyendo.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Facilita el movimiento de arriba y abajo dentro del mismo archivo.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Usado de manera solitaria ya que tiene capacidades avanzadas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7B1CB8-A113-28A7-A29F-6742A70ED64A}"/>
              </a:ext>
            </a:extLst>
          </p:cNvPr>
          <p:cNvSpPr txBox="1"/>
          <p:nvPr/>
        </p:nvSpPr>
        <p:spPr>
          <a:xfrm>
            <a:off x="12975370" y="4557779"/>
            <a:ext cx="35826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r>
              <a:rPr lang="es-MX" dirty="0"/>
              <a:t>Usado como clase base para el manejo de archivos de tipo de texto, esta permite leer fácilmente archivos pero sus métodos de lectura son rudimentarios.</a:t>
            </a:r>
          </a:p>
          <a:p>
            <a:r>
              <a:rPr lang="es-MX" dirty="0"/>
              <a:t>Usualmente se trabaja en conjunción con un </a:t>
            </a:r>
            <a:r>
              <a:rPr lang="es-MX" dirty="0" err="1"/>
              <a:t>BufferedReader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5862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ECDD7-159E-CCA7-B124-62548947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3695A727-3283-22F1-9F22-15002ADDD7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629B91-E921-62B8-803C-8E7C15C98A76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C93728A9-6881-E4A9-5F07-43576E19CEE6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C2376E-1242-F096-CCA7-464D1158D056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D7F5C26E-0E3B-DD1C-7310-DFF2B65441DC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EAFDFD4B-5B08-EB7B-C331-00F773155FE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4A468B18-5FA6-0DFF-EC80-C91F01670C9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A1EF0178-9FF8-3ED4-4F1A-401F6B73AF2B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FD09FD51-64E1-88D5-624E-D13C1AFF48E7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871B9682-45E5-AE5D-C85F-43BADCAE1AFF}"/>
              </a:ext>
            </a:extLst>
          </p:cNvPr>
          <p:cNvSpPr txBox="1"/>
          <p:nvPr/>
        </p:nvSpPr>
        <p:spPr>
          <a:xfrm>
            <a:off x="436797" y="7077438"/>
            <a:ext cx="6615168" cy="256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J</a:t>
            </a:r>
            <a:r>
              <a:rPr lang="en-US" sz="104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erarquía</a:t>
            </a:r>
            <a:r>
              <a:rPr lang="en-US" sz="10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Reader</a:t>
            </a:r>
            <a:endParaRPr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C391A-862D-5406-1406-7DD5A69C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387" y="819721"/>
            <a:ext cx="11070216" cy="881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7785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EAB29-C27B-7DBE-D9A5-DA0667719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7F80B944-0CC9-0054-408E-10D72CAAEB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E9B2DE-A319-BC8F-B239-D18F5EFE704F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AE58BF77-5F2B-181F-7311-15708CC03400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38827B-0E81-C51B-C66C-A86FE0D6BA13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7A78FB4F-B2DB-C3C0-0DC5-BE4288355964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45799B1D-41D2-6F89-2CBB-E6D405AC302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B361B5E4-544B-4259-B759-8FDAFFA3F433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078AB283-97B0-62FB-9B78-E0CA976DFD4B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4299EEFE-1E00-D959-69ED-26FC06BAD79B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ABE7E98F-3B39-F529-C0AB-F68668D29007}"/>
              </a:ext>
            </a:extLst>
          </p:cNvPr>
          <p:cNvSpPr txBox="1"/>
          <p:nvPr/>
        </p:nvSpPr>
        <p:spPr>
          <a:xfrm>
            <a:off x="436797" y="7077438"/>
            <a:ext cx="6615168" cy="256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J</a:t>
            </a:r>
            <a:r>
              <a:rPr lang="en-US" sz="104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erarquía</a:t>
            </a:r>
            <a:r>
              <a:rPr lang="en-US" sz="10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Reader</a:t>
            </a:r>
            <a:endParaRPr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1D0E5-7BDB-554B-C85D-1B68E921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33134" y="819721"/>
            <a:ext cx="8870721" cy="881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77154"/>
      </p:ext>
    </p:extLst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A2D71-187B-A593-D77D-BE72777DF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1C799C0-BD7A-2309-269E-1F1BBC972D9E}"/>
              </a:ext>
            </a:extLst>
          </p:cNvPr>
          <p:cNvSpPr/>
          <p:nvPr/>
        </p:nvSpPr>
        <p:spPr>
          <a:xfrm>
            <a:off x="1395503" y="3436699"/>
            <a:ext cx="15715298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oogle Shape;420;p19">
            <a:extLst>
              <a:ext uri="{FF2B5EF4-FFF2-40B4-BE49-F238E27FC236}">
                <a16:creationId xmlns:a16="http://schemas.microsoft.com/office/drawing/2014/main" id="{9B17722F-E9BF-7AA0-5C2D-D32A3212D891}"/>
              </a:ext>
            </a:extLst>
          </p:cNvPr>
          <p:cNvSpPr/>
          <p:nvPr/>
        </p:nvSpPr>
        <p:spPr>
          <a:xfrm>
            <a:off x="1463903" y="3447977"/>
            <a:ext cx="15646897" cy="5715000"/>
          </a:xfrm>
          <a:prstGeom prst="roundRect">
            <a:avLst>
              <a:gd name="adj" fmla="val 6840"/>
            </a:avLst>
          </a:pr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07DA08-02F9-236F-FA30-75BF4FB42C73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8F3CA2BF-560D-388F-006D-A897AC7A91ED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151856-3A41-97FC-9AB2-B92F64897D8F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95B891D8-429F-0DE3-4458-9663599825D4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915FCD26-85B8-B835-52CF-D00E4D5E65D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77F78580-DCFA-12FB-AAA0-5E3DDD75D20A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3BD25470-DF52-A4CB-0239-007820794DF9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0863330E-852D-CE15-E279-EEECD63B4C57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42AF69-9F44-8413-8042-B9DDA3B9D8E7}"/>
              </a:ext>
            </a:extLst>
          </p:cNvPr>
          <p:cNvSpPr/>
          <p:nvPr/>
        </p:nvSpPr>
        <p:spPr>
          <a:xfrm>
            <a:off x="6868872" y="1065673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A6B10B-EDF2-2A22-AF3F-45DF1DA2F21D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598596D-EECC-BF22-1E1C-9857ECCAEA32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3807230B-C8C2-A1F2-8246-54562D38B066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Manejo de Archivos</a:t>
              </a:r>
            </a:p>
          </p:txBody>
        </p:sp>
      </p:grp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009A65A0-62FB-8052-5DA7-A5B568CFB7C8}"/>
              </a:ext>
            </a:extLst>
          </p:cNvPr>
          <p:cNvSpPr txBox="1"/>
          <p:nvPr/>
        </p:nvSpPr>
        <p:spPr>
          <a:xfrm>
            <a:off x="1463902" y="2529731"/>
            <a:ext cx="7004088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Binary I/O | Archivos </a:t>
            </a:r>
            <a:r>
              <a:rPr lang="en-US" sz="36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en</a:t>
            </a:r>
            <a:r>
              <a:rPr lang="en-US" sz="3600" kern="1200" noProof="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36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Binario</a:t>
            </a:r>
            <a:endParaRPr lang="en-US" sz="36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02D176-A248-B271-0415-3359C29D3063}"/>
              </a:ext>
            </a:extLst>
          </p:cNvPr>
          <p:cNvSpPr txBox="1"/>
          <p:nvPr/>
        </p:nvSpPr>
        <p:spPr>
          <a:xfrm>
            <a:off x="1689925" y="4010177"/>
            <a:ext cx="5395875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pPr algn="just"/>
            <a:r>
              <a:rPr lang="es-EC" sz="2500" dirty="0"/>
              <a:t>Son archivos más portables.</a:t>
            </a:r>
          </a:p>
          <a:p>
            <a:pPr algn="just"/>
            <a:r>
              <a:rPr lang="es-EC" sz="2500" dirty="0"/>
              <a:t>La codificación binaria es independiente de la codificación de la maquina </a:t>
            </a:r>
          </a:p>
          <a:p>
            <a:pPr algn="just"/>
            <a:r>
              <a:rPr lang="es-EC" sz="2500" dirty="0"/>
              <a:t>No </a:t>
            </a:r>
            <a:r>
              <a:rPr lang="es-EC" sz="2500" dirty="0" err="1"/>
              <a:t>require</a:t>
            </a:r>
            <a:r>
              <a:rPr lang="es-EC" sz="2500" dirty="0"/>
              <a:t> encoding ni </a:t>
            </a:r>
            <a:r>
              <a:rPr lang="es-EC" sz="2500" dirty="0" err="1"/>
              <a:t>decoding</a:t>
            </a:r>
            <a:r>
              <a:rPr lang="es-EC" sz="2500" dirty="0"/>
              <a:t> para escritura</a:t>
            </a:r>
          </a:p>
          <a:p>
            <a:pPr algn="just"/>
            <a:r>
              <a:rPr lang="es-EC" sz="2500" dirty="0"/>
              <a:t>Los valores binarios se escriben </a:t>
            </a:r>
            <a:r>
              <a:rPr lang="es-EC" sz="2500" i="1" dirty="0"/>
              <a:t>as-</a:t>
            </a:r>
            <a:r>
              <a:rPr lang="es-EC" sz="2500" i="1" dirty="0" err="1"/>
              <a:t>is</a:t>
            </a:r>
            <a:r>
              <a:rPr lang="es-EC" sz="2500" i="1" dirty="0"/>
              <a:t> </a:t>
            </a:r>
            <a:r>
              <a:rPr lang="es-EC" sz="2500" dirty="0"/>
              <a:t>en un archivo binario</a:t>
            </a:r>
          </a:p>
          <a:p>
            <a:pPr algn="just"/>
            <a:r>
              <a:rPr lang="es-EC" sz="2500" dirty="0"/>
              <a:t>Usualmente se usa un .</a:t>
            </a:r>
            <a:r>
              <a:rPr lang="es-EC" sz="2500" dirty="0" err="1"/>
              <a:t>dat</a:t>
            </a:r>
            <a:endParaRPr lang="es-EC" sz="2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DF00BB-EA99-186E-474C-4733FCA8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200" y="4362714"/>
            <a:ext cx="9592931" cy="40624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707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67D7BB8E-7A5A-57A8-5DE5-78556F4B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C3A35A-5C3D-273C-7C36-2A9FDE09ECB9}"/>
              </a:ext>
            </a:extLst>
          </p:cNvPr>
          <p:cNvGrpSpPr/>
          <p:nvPr/>
        </p:nvGrpSpPr>
        <p:grpSpPr>
          <a:xfrm>
            <a:off x="3059071" y="888981"/>
            <a:ext cx="12169857" cy="8509037"/>
            <a:chOff x="4262132" y="1955401"/>
            <a:chExt cx="9490949" cy="7004030"/>
          </a:xfrm>
        </p:grpSpPr>
        <p:pic>
          <p:nvPicPr>
            <p:cNvPr id="528" name="Google Shape;528;p24">
              <a:extLst>
                <a:ext uri="{FF2B5EF4-FFF2-40B4-BE49-F238E27FC236}">
                  <a16:creationId xmlns:a16="http://schemas.microsoft.com/office/drawing/2014/main" id="{0150CC30-A7B2-10AD-8F86-7D3F72B9554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2132" y="1955401"/>
              <a:ext cx="9490949" cy="7004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8AA73C4-5C8B-6B8D-D047-1FF182CBF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98904" y="3148829"/>
              <a:ext cx="4617138" cy="4617138"/>
            </a:xfrm>
            <a:prstGeom prst="rect">
              <a:avLst/>
            </a:prstGeom>
          </p:spPr>
        </p:pic>
      </p:grpSp>
      <p:sp>
        <p:nvSpPr>
          <p:cNvPr id="7" name="Google Shape;227;p11">
            <a:extLst>
              <a:ext uri="{FF2B5EF4-FFF2-40B4-BE49-F238E27FC236}">
                <a16:creationId xmlns:a16="http://schemas.microsoft.com/office/drawing/2014/main" id="{B99D4FAB-7418-4F72-141E-19513BBEE607}"/>
              </a:ext>
            </a:extLst>
          </p:cNvPr>
          <p:cNvSpPr txBox="1"/>
          <p:nvPr/>
        </p:nvSpPr>
        <p:spPr>
          <a:xfrm>
            <a:off x="344491" y="7551578"/>
            <a:ext cx="10177931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QR Al Repositorio</a:t>
            </a:r>
            <a:endParaRPr sz="10000" dirty="0"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43406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4D846-BF98-3A9B-5774-5AF10002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14A531-6F35-B37F-4FE6-C58B4760E57C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B41C2B2B-7816-BC54-CDC6-7838BE537A17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9C6DE0-581D-4B70-61B7-9291F9F03041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616B5BF7-5E25-D41B-7EE1-EE5A4AB28F1E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EF146876-2725-1A55-62B0-9CA2CE292D3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7DA4A1C7-7525-6901-6D4E-0B592C346422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14841353-33E2-F7CE-1E5E-A30B6C485172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F27191AE-846A-F567-0ACD-6CE321D2DFA5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ED9A29-B39D-D22C-90A7-107AAC551889}"/>
              </a:ext>
            </a:extLst>
          </p:cNvPr>
          <p:cNvSpPr/>
          <p:nvPr/>
        </p:nvSpPr>
        <p:spPr>
          <a:xfrm>
            <a:off x="6617499" y="875776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8EB969-A30D-7134-0848-0B21032D4BDC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13F69C1-5B84-179B-EEDC-BDA4FCD7EF37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A31CFD29-1DA1-0A59-5C25-756FA55FE531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C" sz="36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Jerarquía </a:t>
              </a:r>
              <a:r>
                <a:rPr lang="es-EC" sz="36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OutputStream</a:t>
              </a:r>
              <a:endParaRPr lang="en-US" sz="3600" kern="1200" noProof="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EE019E-B580-E2BA-3BF6-07FADF711B6C}"/>
              </a:ext>
            </a:extLst>
          </p:cNvPr>
          <p:cNvSpPr/>
          <p:nvPr/>
        </p:nvSpPr>
        <p:spPr>
          <a:xfrm>
            <a:off x="339018" y="3412542"/>
            <a:ext cx="4158793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oogle Shape;420;p19">
            <a:extLst>
              <a:ext uri="{FF2B5EF4-FFF2-40B4-BE49-F238E27FC236}">
                <a16:creationId xmlns:a16="http://schemas.microsoft.com/office/drawing/2014/main" id="{9D82E66F-CF51-044E-F981-85A0C52D0D67}"/>
              </a:ext>
            </a:extLst>
          </p:cNvPr>
          <p:cNvSpPr/>
          <p:nvPr/>
        </p:nvSpPr>
        <p:spPr>
          <a:xfrm>
            <a:off x="339020" y="3526636"/>
            <a:ext cx="4160520" cy="5612184"/>
          </a:xfrm>
          <a:custGeom>
            <a:avLst/>
            <a:gdLst/>
            <a:ahLst/>
            <a:cxnLst/>
            <a:rect l="l" t="t" r="r" b="b"/>
            <a:pathLst>
              <a:path w="865758" h="1331482" extrusionOk="0">
                <a:moveTo>
                  <a:pt x="73787" y="0"/>
                </a:moveTo>
                <a:lnTo>
                  <a:pt x="791971" y="0"/>
                </a:lnTo>
                <a:cubicBezTo>
                  <a:pt x="832723" y="0"/>
                  <a:pt x="865758" y="33035"/>
                  <a:pt x="865758" y="73787"/>
                </a:cubicBezTo>
                <a:lnTo>
                  <a:pt x="865758" y="1257695"/>
                </a:lnTo>
                <a:cubicBezTo>
                  <a:pt x="865758" y="1298447"/>
                  <a:pt x="832723" y="1331482"/>
                  <a:pt x="791971" y="1331482"/>
                </a:cubicBezTo>
                <a:lnTo>
                  <a:pt x="73787" y="1331482"/>
                </a:lnTo>
                <a:cubicBezTo>
                  <a:pt x="33035" y="1331482"/>
                  <a:pt x="0" y="1298447"/>
                  <a:pt x="0" y="1257695"/>
                </a:cubicBezTo>
                <a:lnTo>
                  <a:pt x="0" y="73787"/>
                </a:lnTo>
                <a:cubicBezTo>
                  <a:pt x="0" y="33035"/>
                  <a:pt x="33035" y="0"/>
                  <a:pt x="737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03BCD2C9-9D1F-B3B6-1D45-5E272BA1EFEB}"/>
              </a:ext>
            </a:extLst>
          </p:cNvPr>
          <p:cNvSpPr txBox="1"/>
          <p:nvPr/>
        </p:nvSpPr>
        <p:spPr>
          <a:xfrm>
            <a:off x="295028" y="3489691"/>
            <a:ext cx="420278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FileOutputStream</a:t>
            </a:r>
            <a:endParaRPr lang="en-US" sz="30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2EA12C-BDA2-21D7-513D-F53392D3B73D}"/>
              </a:ext>
            </a:extLst>
          </p:cNvPr>
          <p:cNvSpPr txBox="1"/>
          <p:nvPr/>
        </p:nvSpPr>
        <p:spPr>
          <a:xfrm>
            <a:off x="600254" y="5145084"/>
            <a:ext cx="358265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EC" dirty="0"/>
              <a:t>Usado como la clase base del manejo de archivos en binario, leyendo byte por byte.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EC" dirty="0"/>
              <a:t>Se recomienda usar con un </a:t>
            </a:r>
            <a:r>
              <a:rPr lang="es-EC" dirty="0" err="1"/>
              <a:t>BufferedOutputStream</a:t>
            </a:r>
            <a:r>
              <a:rPr lang="es-EC" dirty="0"/>
              <a:t> para mejorar el rendimiento de lectura</a:t>
            </a:r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908C29F-B982-C216-3C64-A6CAA8125E52}"/>
              </a:ext>
            </a:extLst>
          </p:cNvPr>
          <p:cNvSpPr/>
          <p:nvPr/>
        </p:nvSpPr>
        <p:spPr>
          <a:xfrm>
            <a:off x="4838558" y="3515357"/>
            <a:ext cx="4158793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3" name="Google Shape;419;p19">
            <a:extLst>
              <a:ext uri="{FF2B5EF4-FFF2-40B4-BE49-F238E27FC236}">
                <a16:creationId xmlns:a16="http://schemas.microsoft.com/office/drawing/2014/main" id="{96CD0664-36C3-3A6B-DCDD-9C53ACBA9034}"/>
              </a:ext>
            </a:extLst>
          </p:cNvPr>
          <p:cNvGrpSpPr/>
          <p:nvPr/>
        </p:nvGrpSpPr>
        <p:grpSpPr>
          <a:xfrm>
            <a:off x="4838560" y="3324351"/>
            <a:ext cx="4114800" cy="5857692"/>
            <a:chOff x="0" y="-47625"/>
            <a:chExt cx="865758" cy="1379107"/>
          </a:xfrm>
        </p:grpSpPr>
        <p:sp>
          <p:nvSpPr>
            <p:cNvPr id="36" name="Google Shape;420;p19">
              <a:extLst>
                <a:ext uri="{FF2B5EF4-FFF2-40B4-BE49-F238E27FC236}">
                  <a16:creationId xmlns:a16="http://schemas.microsoft.com/office/drawing/2014/main" id="{1446749D-177A-1273-C785-ADA4F21EE961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37" name="Google Shape;421;p19">
              <a:extLst>
                <a:ext uri="{FF2B5EF4-FFF2-40B4-BE49-F238E27FC236}">
                  <a16:creationId xmlns:a16="http://schemas.microsoft.com/office/drawing/2014/main" id="{CA9B1805-8D7F-6FAF-8691-305DF5265C48}"/>
                </a:ext>
              </a:extLst>
            </p:cNvPr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Rectangle: Rounded Corners 5">
            <a:extLst>
              <a:ext uri="{FF2B5EF4-FFF2-40B4-BE49-F238E27FC236}">
                <a16:creationId xmlns:a16="http://schemas.microsoft.com/office/drawing/2014/main" id="{3849C7C0-6086-1B23-CE7F-B394CAC7F6B2}"/>
              </a:ext>
            </a:extLst>
          </p:cNvPr>
          <p:cNvSpPr txBox="1"/>
          <p:nvPr/>
        </p:nvSpPr>
        <p:spPr>
          <a:xfrm>
            <a:off x="4794568" y="3489691"/>
            <a:ext cx="420278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000" kern="120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BufferedOutputStream</a:t>
            </a:r>
            <a:endParaRPr lang="en-US" sz="30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8E690B-EB68-A586-A30D-748F0C243D93}"/>
              </a:ext>
            </a:extLst>
          </p:cNvPr>
          <p:cNvSpPr txBox="1"/>
          <p:nvPr/>
        </p:nvSpPr>
        <p:spPr>
          <a:xfrm>
            <a:off x="5151736" y="5145084"/>
            <a:ext cx="358265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Clase envolvente usada en conjunto con </a:t>
            </a: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FileOuputStream</a:t>
            </a: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para mejorar la eficiencia de lectura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Útil para evitar accesos directos al sistema de archivos constantes.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48A3356-9392-1A2F-15E3-2D7707DD4FD4}"/>
              </a:ext>
            </a:extLst>
          </p:cNvPr>
          <p:cNvSpPr/>
          <p:nvPr/>
        </p:nvSpPr>
        <p:spPr>
          <a:xfrm>
            <a:off x="9336369" y="3492873"/>
            <a:ext cx="4158793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9" name="Google Shape;419;p19">
            <a:extLst>
              <a:ext uri="{FF2B5EF4-FFF2-40B4-BE49-F238E27FC236}">
                <a16:creationId xmlns:a16="http://schemas.microsoft.com/office/drawing/2014/main" id="{DC8F8966-7F6A-77B6-0FCD-4715B644EE90}"/>
              </a:ext>
            </a:extLst>
          </p:cNvPr>
          <p:cNvGrpSpPr/>
          <p:nvPr/>
        </p:nvGrpSpPr>
        <p:grpSpPr>
          <a:xfrm>
            <a:off x="9336371" y="3301867"/>
            <a:ext cx="4114800" cy="5947629"/>
            <a:chOff x="0" y="-47625"/>
            <a:chExt cx="865758" cy="1400281"/>
          </a:xfrm>
        </p:grpSpPr>
        <p:sp>
          <p:nvSpPr>
            <p:cNvPr id="42" name="Google Shape;420;p19">
              <a:extLst>
                <a:ext uri="{FF2B5EF4-FFF2-40B4-BE49-F238E27FC236}">
                  <a16:creationId xmlns:a16="http://schemas.microsoft.com/office/drawing/2014/main" id="{41E69A82-B26B-9317-7F77-758A120C5E29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43" name="Google Shape;421;p19">
              <a:extLst>
                <a:ext uri="{FF2B5EF4-FFF2-40B4-BE49-F238E27FC236}">
                  <a16:creationId xmlns:a16="http://schemas.microsoft.com/office/drawing/2014/main" id="{A01D595E-A06D-D8D6-FB31-94D5B8AD236A}"/>
                </a:ext>
              </a:extLst>
            </p:cNvPr>
            <p:cNvSpPr txBox="1"/>
            <p:nvPr/>
          </p:nvSpPr>
          <p:spPr>
            <a:xfrm>
              <a:off x="0" y="-47625"/>
              <a:ext cx="865758" cy="1400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Rectangle: Rounded Corners 5">
            <a:extLst>
              <a:ext uri="{FF2B5EF4-FFF2-40B4-BE49-F238E27FC236}">
                <a16:creationId xmlns:a16="http://schemas.microsoft.com/office/drawing/2014/main" id="{1F356EE9-64FE-3F11-CD60-485B0A8C6AA5}"/>
              </a:ext>
            </a:extLst>
          </p:cNvPr>
          <p:cNvSpPr txBox="1"/>
          <p:nvPr/>
        </p:nvSpPr>
        <p:spPr>
          <a:xfrm>
            <a:off x="9292379" y="3489691"/>
            <a:ext cx="420278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DataOutputStream</a:t>
            </a:r>
            <a:endParaRPr lang="en-US" sz="30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8FBF3C-6400-627D-6248-35FE2FEF42EC}"/>
              </a:ext>
            </a:extLst>
          </p:cNvPr>
          <p:cNvSpPr txBox="1"/>
          <p:nvPr/>
        </p:nvSpPr>
        <p:spPr>
          <a:xfrm>
            <a:off x="9602445" y="5375917"/>
            <a:ext cx="358265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MX" dirty="0"/>
              <a:t>Clase que permite escribir datos primitivos en un formato binario de manera estructurada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MX" dirty="0"/>
              <a:t>Usada por encima de un </a:t>
            </a:r>
            <a:r>
              <a:rPr lang="es-MX" dirty="0" err="1"/>
              <a:t>BufferedOutputStream</a:t>
            </a:r>
            <a:r>
              <a:rPr lang="es-MX" dirty="0"/>
              <a:t> para facilitar la escritura a una archivo.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5AD761-9460-CF86-A7D7-A1B0995B97EE}"/>
              </a:ext>
            </a:extLst>
          </p:cNvPr>
          <p:cNvSpPr/>
          <p:nvPr/>
        </p:nvSpPr>
        <p:spPr>
          <a:xfrm>
            <a:off x="13834180" y="3492873"/>
            <a:ext cx="4158793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Google Shape;419;p19">
            <a:extLst>
              <a:ext uri="{FF2B5EF4-FFF2-40B4-BE49-F238E27FC236}">
                <a16:creationId xmlns:a16="http://schemas.microsoft.com/office/drawing/2014/main" id="{DBC133D4-C1AD-D650-7A56-CE261AFBFE5B}"/>
              </a:ext>
            </a:extLst>
          </p:cNvPr>
          <p:cNvGrpSpPr/>
          <p:nvPr/>
        </p:nvGrpSpPr>
        <p:grpSpPr>
          <a:xfrm>
            <a:off x="13834182" y="3301867"/>
            <a:ext cx="4114800" cy="5947629"/>
            <a:chOff x="0" y="-47625"/>
            <a:chExt cx="865758" cy="1400281"/>
          </a:xfrm>
        </p:grpSpPr>
        <p:sp>
          <p:nvSpPr>
            <p:cNvPr id="26" name="Google Shape;420;p19">
              <a:extLst>
                <a:ext uri="{FF2B5EF4-FFF2-40B4-BE49-F238E27FC236}">
                  <a16:creationId xmlns:a16="http://schemas.microsoft.com/office/drawing/2014/main" id="{388AA91B-0E26-BAC5-BF7C-BF078726E5DC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7" name="Google Shape;421;p19">
              <a:extLst>
                <a:ext uri="{FF2B5EF4-FFF2-40B4-BE49-F238E27FC236}">
                  <a16:creationId xmlns:a16="http://schemas.microsoft.com/office/drawing/2014/main" id="{384EC49C-2643-2BC4-35AA-D47C229E74D6}"/>
                </a:ext>
              </a:extLst>
            </p:cNvPr>
            <p:cNvSpPr txBox="1"/>
            <p:nvPr/>
          </p:nvSpPr>
          <p:spPr>
            <a:xfrm>
              <a:off x="0" y="-47625"/>
              <a:ext cx="865758" cy="1400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Rectangle: Rounded Corners 5">
            <a:extLst>
              <a:ext uri="{FF2B5EF4-FFF2-40B4-BE49-F238E27FC236}">
                <a16:creationId xmlns:a16="http://schemas.microsoft.com/office/drawing/2014/main" id="{ACF5C774-1CEA-DB3E-C2E7-752561F7C1A6}"/>
              </a:ext>
            </a:extLst>
          </p:cNvPr>
          <p:cNvSpPr txBox="1"/>
          <p:nvPr/>
        </p:nvSpPr>
        <p:spPr>
          <a:xfrm>
            <a:off x="13790190" y="3504152"/>
            <a:ext cx="420278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ObjectOutputStream</a:t>
            </a:r>
            <a:endParaRPr lang="en-US" sz="30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5D624-F21B-F801-14A6-C1BE153859EA}"/>
              </a:ext>
            </a:extLst>
          </p:cNvPr>
          <p:cNvSpPr txBox="1"/>
          <p:nvPr/>
        </p:nvSpPr>
        <p:spPr>
          <a:xfrm>
            <a:off x="14100256" y="4760363"/>
            <a:ext cx="35826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r>
              <a:rPr lang="es-MX" dirty="0"/>
              <a:t>Clase avanzada que se utiliza para serializar objetos completo y escribirlos en archivos binarios.</a:t>
            </a:r>
          </a:p>
          <a:p>
            <a:r>
              <a:rPr lang="es-MX" dirty="0"/>
              <a:t>Se puede usar en conjunción con un </a:t>
            </a:r>
            <a:r>
              <a:rPr lang="es-MX" dirty="0" err="1"/>
              <a:t>FileOutputStream</a:t>
            </a:r>
            <a:r>
              <a:rPr lang="es-MX" dirty="0"/>
              <a:t> y </a:t>
            </a:r>
            <a:r>
              <a:rPr lang="es-MX" dirty="0" err="1"/>
              <a:t>BufferedOutputStream</a:t>
            </a:r>
            <a:endParaRPr lang="es-MX" dirty="0"/>
          </a:p>
          <a:p>
            <a:r>
              <a:rPr lang="es-MX" dirty="0"/>
              <a:t>Requiere que las clases implementen </a:t>
            </a:r>
            <a:r>
              <a:rPr lang="es-MX" i="1" dirty="0" err="1"/>
              <a:t>Serializable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8062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9BFC6-56A3-0393-9BC2-64886572E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EE403F43-1E23-BB09-A8F7-C3F1C5F8EC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6388B2-24D7-F337-A18C-570FD628E3CA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2C6373AB-0B64-C6FC-FA6D-E6CDF5D47535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197E2B9-188C-DD66-EAA7-2D374EAE455E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954D4282-241D-2444-DD8F-5135E01B39C3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7FBC6451-2185-2113-5DE6-003C98C5CC3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7AB9B2B9-8973-299B-F266-2FB4714046D4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EDF855B8-7CF8-2EFD-F923-5C474F3D15AB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D3AB0EEF-94D4-55E4-3C84-2B997807256C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CB6A9D7D-F38C-33E6-0080-81DED83BB091}"/>
              </a:ext>
            </a:extLst>
          </p:cNvPr>
          <p:cNvSpPr txBox="1">
            <a:spLocks noChangeAspect="1"/>
          </p:cNvSpPr>
          <p:nvPr/>
        </p:nvSpPr>
        <p:spPr>
          <a:xfrm>
            <a:off x="436801" y="7485957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J</a:t>
            </a: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erarquía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OutputStream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E820B-8B4F-4CE3-AD32-7657D71D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17" y="831272"/>
            <a:ext cx="10842526" cy="862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10118"/>
      </p:ext>
    </p:extLst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919D6-E705-CDCF-236B-1722EF8AE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B0FEC7CE-5EC2-F9E8-565B-5696D9968B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425784-770B-F11B-9A1B-5F2C0EBD1A44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37C31774-D568-722C-0065-953375D0474B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FBE5F5-7F81-583B-E978-99D44FDBB3B2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FD7F76CC-1ABF-61F6-FF81-56D4AA0CF412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8E9BCF99-394B-5FD6-A987-2D0D7B22194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EF0A230F-0EA7-5D40-6B15-974A6EFFE42C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AEBC4764-CBF7-2471-8F82-74C82ED0061C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B2292F04-6C58-862F-EFA6-5163AD57C22D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D166EB66-83F9-3441-175F-9CC5D8345E1A}"/>
              </a:ext>
            </a:extLst>
          </p:cNvPr>
          <p:cNvSpPr txBox="1">
            <a:spLocks noChangeAspect="1"/>
          </p:cNvSpPr>
          <p:nvPr/>
        </p:nvSpPr>
        <p:spPr>
          <a:xfrm>
            <a:off x="436801" y="7485957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J</a:t>
            </a: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erarquía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OutputStream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FA2C1-7992-8E9E-88F8-1118AB8D34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02672" y="673069"/>
            <a:ext cx="9815274" cy="934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58193"/>
      </p:ext>
    </p:extLst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DE0C-09F3-E419-BF29-C859F449B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F84B1-9346-21C5-2FAF-C92CFE89934A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3EBF80EB-B532-7D65-EC94-3ADF029419B8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7DE043-97E1-EFAB-7228-64C39767AE51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FA77E309-0DAC-19EF-AFFC-72EDCC2C330F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9F88EE5F-9FC4-DFEF-75D3-196F8BB0A92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DFDEB6B9-0A9D-B205-D900-624F4349972A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FE12C9DB-001D-9BC4-89CA-800D031CF9C6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5DE83B81-6803-EC30-963E-646EA26CA4D1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B87AF0-DF8C-82FF-EE97-ECDBE42C5541}"/>
              </a:ext>
            </a:extLst>
          </p:cNvPr>
          <p:cNvSpPr/>
          <p:nvPr/>
        </p:nvSpPr>
        <p:spPr>
          <a:xfrm>
            <a:off x="6617499" y="875776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AF0375-E5E3-1548-17BE-A19034BFBEC3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41A2638-8AFE-3B91-4AB8-49B1A71CE4FB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3BC7BC71-6F90-F677-460C-6082A800DE85}"/>
                </a:ext>
              </a:extLst>
            </p:cNvPr>
            <p:cNvSpPr txBox="1"/>
            <p:nvPr/>
          </p:nvSpPr>
          <p:spPr>
            <a:xfrm>
              <a:off x="6155806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C" sz="3600" kern="1200" noProof="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Jerarquía </a:t>
              </a:r>
              <a:r>
                <a:rPr lang="es-EC" sz="3600" kern="1200" noProof="0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InputStream</a:t>
              </a:r>
              <a:endParaRPr lang="en-US" sz="3600" kern="1200" noProof="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131FED5-CB15-CFD6-8BAA-3D462ECB92AC}"/>
              </a:ext>
            </a:extLst>
          </p:cNvPr>
          <p:cNvSpPr/>
          <p:nvPr/>
        </p:nvSpPr>
        <p:spPr>
          <a:xfrm>
            <a:off x="339018" y="3412542"/>
            <a:ext cx="4158793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oogle Shape;420;p19">
            <a:extLst>
              <a:ext uri="{FF2B5EF4-FFF2-40B4-BE49-F238E27FC236}">
                <a16:creationId xmlns:a16="http://schemas.microsoft.com/office/drawing/2014/main" id="{6867FB9A-BD13-E068-44B6-EA3BEF82233D}"/>
              </a:ext>
            </a:extLst>
          </p:cNvPr>
          <p:cNvSpPr/>
          <p:nvPr/>
        </p:nvSpPr>
        <p:spPr>
          <a:xfrm>
            <a:off x="339020" y="3526636"/>
            <a:ext cx="4160520" cy="5612184"/>
          </a:xfrm>
          <a:custGeom>
            <a:avLst/>
            <a:gdLst/>
            <a:ahLst/>
            <a:cxnLst/>
            <a:rect l="l" t="t" r="r" b="b"/>
            <a:pathLst>
              <a:path w="865758" h="1331482" extrusionOk="0">
                <a:moveTo>
                  <a:pt x="73787" y="0"/>
                </a:moveTo>
                <a:lnTo>
                  <a:pt x="791971" y="0"/>
                </a:lnTo>
                <a:cubicBezTo>
                  <a:pt x="832723" y="0"/>
                  <a:pt x="865758" y="33035"/>
                  <a:pt x="865758" y="73787"/>
                </a:cubicBezTo>
                <a:lnTo>
                  <a:pt x="865758" y="1257695"/>
                </a:lnTo>
                <a:cubicBezTo>
                  <a:pt x="865758" y="1298447"/>
                  <a:pt x="832723" y="1331482"/>
                  <a:pt x="791971" y="1331482"/>
                </a:cubicBezTo>
                <a:lnTo>
                  <a:pt x="73787" y="1331482"/>
                </a:lnTo>
                <a:cubicBezTo>
                  <a:pt x="33035" y="1331482"/>
                  <a:pt x="0" y="1298447"/>
                  <a:pt x="0" y="1257695"/>
                </a:cubicBezTo>
                <a:lnTo>
                  <a:pt x="0" y="73787"/>
                </a:lnTo>
                <a:cubicBezTo>
                  <a:pt x="0" y="33035"/>
                  <a:pt x="33035" y="0"/>
                  <a:pt x="737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57DBEE7B-D82F-007A-17E5-36C4DDC7D9C4}"/>
              </a:ext>
            </a:extLst>
          </p:cNvPr>
          <p:cNvSpPr txBox="1"/>
          <p:nvPr/>
        </p:nvSpPr>
        <p:spPr>
          <a:xfrm>
            <a:off x="295028" y="3489691"/>
            <a:ext cx="420278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FileInputStream</a:t>
            </a:r>
            <a:endParaRPr lang="en-US" sz="30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C621E6-3CD0-E759-4FD6-13618209A13C}"/>
              </a:ext>
            </a:extLst>
          </p:cNvPr>
          <p:cNvSpPr txBox="1"/>
          <p:nvPr/>
        </p:nvSpPr>
        <p:spPr>
          <a:xfrm>
            <a:off x="627089" y="4838849"/>
            <a:ext cx="358265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EC" dirty="0"/>
              <a:t>Usada como clase base para leer archivos binarios directamente, byte por byte.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EC" dirty="0"/>
              <a:t>No se lee con conversiones a lenguaje de Java legible por tanto es útil para archivos sin formato especifico, como audio, video, imágenes, etc.</a:t>
            </a:r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EB23AF-46A2-3BD1-0BCC-2632FA60D853}"/>
              </a:ext>
            </a:extLst>
          </p:cNvPr>
          <p:cNvSpPr/>
          <p:nvPr/>
        </p:nvSpPr>
        <p:spPr>
          <a:xfrm>
            <a:off x="4838558" y="3515357"/>
            <a:ext cx="4158793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3" name="Google Shape;419;p19">
            <a:extLst>
              <a:ext uri="{FF2B5EF4-FFF2-40B4-BE49-F238E27FC236}">
                <a16:creationId xmlns:a16="http://schemas.microsoft.com/office/drawing/2014/main" id="{8C889CEA-9F3A-5D5E-4932-8D7ACD42FB1C}"/>
              </a:ext>
            </a:extLst>
          </p:cNvPr>
          <p:cNvGrpSpPr/>
          <p:nvPr/>
        </p:nvGrpSpPr>
        <p:grpSpPr>
          <a:xfrm>
            <a:off x="4838560" y="3324351"/>
            <a:ext cx="4114800" cy="5857692"/>
            <a:chOff x="0" y="-47625"/>
            <a:chExt cx="865758" cy="1379107"/>
          </a:xfrm>
        </p:grpSpPr>
        <p:sp>
          <p:nvSpPr>
            <p:cNvPr id="36" name="Google Shape;420;p19">
              <a:extLst>
                <a:ext uri="{FF2B5EF4-FFF2-40B4-BE49-F238E27FC236}">
                  <a16:creationId xmlns:a16="http://schemas.microsoft.com/office/drawing/2014/main" id="{623BE399-22EB-C013-C495-DE2AA5DB9FA2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37" name="Google Shape;421;p19">
              <a:extLst>
                <a:ext uri="{FF2B5EF4-FFF2-40B4-BE49-F238E27FC236}">
                  <a16:creationId xmlns:a16="http://schemas.microsoft.com/office/drawing/2014/main" id="{0CB0AE4A-675C-8A9B-30D2-EFB6E2C20A5F}"/>
                </a:ext>
              </a:extLst>
            </p:cNvPr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Rectangle: Rounded Corners 5">
            <a:extLst>
              <a:ext uri="{FF2B5EF4-FFF2-40B4-BE49-F238E27FC236}">
                <a16:creationId xmlns:a16="http://schemas.microsoft.com/office/drawing/2014/main" id="{117D1C89-4ED5-0723-5655-F373BCAEB498}"/>
              </a:ext>
            </a:extLst>
          </p:cNvPr>
          <p:cNvSpPr txBox="1"/>
          <p:nvPr/>
        </p:nvSpPr>
        <p:spPr>
          <a:xfrm>
            <a:off x="4794568" y="3489691"/>
            <a:ext cx="420278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000" kern="120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BufferedInputStream</a:t>
            </a:r>
            <a:endParaRPr lang="en-US" sz="30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6CACE7-60C4-A223-A78C-0BF290303149}"/>
              </a:ext>
            </a:extLst>
          </p:cNvPr>
          <p:cNvSpPr txBox="1"/>
          <p:nvPr/>
        </p:nvSpPr>
        <p:spPr>
          <a:xfrm>
            <a:off x="5151736" y="4761905"/>
            <a:ext cx="35826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Clase que mejora la eficiencia de las estructuras al usar un buffer temporal para la lectura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Funciona igual que su contraparte de escritura.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Se recomienda envolver a un </a:t>
            </a: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FileInputStream</a:t>
            </a:r>
            <a:r>
              <a:rPr lang="es-MX" sz="20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con esta clase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E3B2555-1E85-4C3A-99FA-1B8A95BEE015}"/>
              </a:ext>
            </a:extLst>
          </p:cNvPr>
          <p:cNvSpPr/>
          <p:nvPr/>
        </p:nvSpPr>
        <p:spPr>
          <a:xfrm>
            <a:off x="9336369" y="3492873"/>
            <a:ext cx="4158793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9" name="Google Shape;419;p19">
            <a:extLst>
              <a:ext uri="{FF2B5EF4-FFF2-40B4-BE49-F238E27FC236}">
                <a16:creationId xmlns:a16="http://schemas.microsoft.com/office/drawing/2014/main" id="{ABFFC872-5CD7-CBD4-725B-54ABBAEC536F}"/>
              </a:ext>
            </a:extLst>
          </p:cNvPr>
          <p:cNvGrpSpPr/>
          <p:nvPr/>
        </p:nvGrpSpPr>
        <p:grpSpPr>
          <a:xfrm>
            <a:off x="9336371" y="3301867"/>
            <a:ext cx="4114800" cy="5947629"/>
            <a:chOff x="0" y="-47625"/>
            <a:chExt cx="865758" cy="1400281"/>
          </a:xfrm>
        </p:grpSpPr>
        <p:sp>
          <p:nvSpPr>
            <p:cNvPr id="42" name="Google Shape;420;p19">
              <a:extLst>
                <a:ext uri="{FF2B5EF4-FFF2-40B4-BE49-F238E27FC236}">
                  <a16:creationId xmlns:a16="http://schemas.microsoft.com/office/drawing/2014/main" id="{4D05817D-E0A3-89B4-F0A2-D6C74BD7C272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43" name="Google Shape;421;p19">
              <a:extLst>
                <a:ext uri="{FF2B5EF4-FFF2-40B4-BE49-F238E27FC236}">
                  <a16:creationId xmlns:a16="http://schemas.microsoft.com/office/drawing/2014/main" id="{FA3AE0B4-5E55-4DCA-F8A0-6EC8FA3241EF}"/>
                </a:ext>
              </a:extLst>
            </p:cNvPr>
            <p:cNvSpPr txBox="1"/>
            <p:nvPr/>
          </p:nvSpPr>
          <p:spPr>
            <a:xfrm>
              <a:off x="0" y="-47625"/>
              <a:ext cx="865758" cy="1400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Rectangle: Rounded Corners 5">
            <a:extLst>
              <a:ext uri="{FF2B5EF4-FFF2-40B4-BE49-F238E27FC236}">
                <a16:creationId xmlns:a16="http://schemas.microsoft.com/office/drawing/2014/main" id="{2627AB33-B6DF-C0C5-EA4F-D8321241DB2C}"/>
              </a:ext>
            </a:extLst>
          </p:cNvPr>
          <p:cNvSpPr txBox="1"/>
          <p:nvPr/>
        </p:nvSpPr>
        <p:spPr>
          <a:xfrm>
            <a:off x="9292379" y="3489691"/>
            <a:ext cx="420278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DataInputStream</a:t>
            </a:r>
            <a:endParaRPr lang="en-US" sz="30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2DAC3D-E431-48F0-CBBA-B1BBD2810085}"/>
              </a:ext>
            </a:extLst>
          </p:cNvPr>
          <p:cNvSpPr txBox="1"/>
          <p:nvPr/>
        </p:nvSpPr>
        <p:spPr>
          <a:xfrm>
            <a:off x="9602445" y="4992738"/>
            <a:ext cx="35826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MX" dirty="0"/>
              <a:t>Clase usada para leer datos primitivos desde un flujo de entrada binario de forma estructurada.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MX" dirty="0"/>
              <a:t>Es usada especialmente para leer archivos generados por un </a:t>
            </a:r>
            <a:r>
              <a:rPr lang="es-MX" dirty="0" err="1"/>
              <a:t>DataOutputStream</a:t>
            </a:r>
            <a:r>
              <a:rPr lang="es-MX" dirty="0"/>
              <a:t>, causa errores con otros tipos de datos binarios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67C6532-63D7-2DBD-9B7D-AA16C47CCAC4}"/>
              </a:ext>
            </a:extLst>
          </p:cNvPr>
          <p:cNvSpPr/>
          <p:nvPr/>
        </p:nvSpPr>
        <p:spPr>
          <a:xfrm>
            <a:off x="13834180" y="3492873"/>
            <a:ext cx="4158793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Google Shape;419;p19">
            <a:extLst>
              <a:ext uri="{FF2B5EF4-FFF2-40B4-BE49-F238E27FC236}">
                <a16:creationId xmlns:a16="http://schemas.microsoft.com/office/drawing/2014/main" id="{44CC128B-C3D4-9B09-77E2-7D1368E3CEEF}"/>
              </a:ext>
            </a:extLst>
          </p:cNvPr>
          <p:cNvGrpSpPr/>
          <p:nvPr/>
        </p:nvGrpSpPr>
        <p:grpSpPr>
          <a:xfrm>
            <a:off x="13834182" y="3301867"/>
            <a:ext cx="4114800" cy="5947629"/>
            <a:chOff x="0" y="-47625"/>
            <a:chExt cx="865758" cy="1400281"/>
          </a:xfrm>
        </p:grpSpPr>
        <p:sp>
          <p:nvSpPr>
            <p:cNvPr id="26" name="Google Shape;420;p19">
              <a:extLst>
                <a:ext uri="{FF2B5EF4-FFF2-40B4-BE49-F238E27FC236}">
                  <a16:creationId xmlns:a16="http://schemas.microsoft.com/office/drawing/2014/main" id="{D2D56098-27C5-5470-AECF-98D543D85A97}"/>
                </a:ext>
              </a:extLst>
            </p:cNvPr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 extrusionOk="0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7" name="Google Shape;421;p19">
              <a:extLst>
                <a:ext uri="{FF2B5EF4-FFF2-40B4-BE49-F238E27FC236}">
                  <a16:creationId xmlns:a16="http://schemas.microsoft.com/office/drawing/2014/main" id="{354BD161-99F2-F532-2C61-169C047F2CB0}"/>
                </a:ext>
              </a:extLst>
            </p:cNvPr>
            <p:cNvSpPr txBox="1"/>
            <p:nvPr/>
          </p:nvSpPr>
          <p:spPr>
            <a:xfrm>
              <a:off x="0" y="-47625"/>
              <a:ext cx="865758" cy="1400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Rectangle: Rounded Corners 5">
            <a:extLst>
              <a:ext uri="{FF2B5EF4-FFF2-40B4-BE49-F238E27FC236}">
                <a16:creationId xmlns:a16="http://schemas.microsoft.com/office/drawing/2014/main" id="{EE219916-20A9-18EB-2F9A-907D1B75A97B}"/>
              </a:ext>
            </a:extLst>
          </p:cNvPr>
          <p:cNvSpPr txBox="1"/>
          <p:nvPr/>
        </p:nvSpPr>
        <p:spPr>
          <a:xfrm>
            <a:off x="13790190" y="3504152"/>
            <a:ext cx="4202783" cy="1109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O</a:t>
            </a:r>
            <a:r>
              <a:rPr lang="en-US" sz="3000" kern="1200" noProof="0" dirty="0" err="1">
                <a:solidFill>
                  <a:schemeClr val="tx2"/>
                </a:solidFill>
                <a:latin typeface="Segoe UI" panose="020B0502040204020203" pitchFamily="34" charset="0"/>
                <a:ea typeface="Inter" panose="020B0604020202020204" charset="0"/>
                <a:cs typeface="Segoe UI" panose="020B0502040204020203" pitchFamily="34" charset="0"/>
              </a:rPr>
              <a:t>bjectInputStream</a:t>
            </a:r>
            <a:endParaRPr lang="en-US" sz="3000" kern="1200" noProof="0" dirty="0">
              <a:solidFill>
                <a:schemeClr val="tx2"/>
              </a:solidFill>
              <a:latin typeface="Segoe UI" panose="020B0502040204020203" pitchFamily="3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B8156-46D5-E92E-9E4B-652FD8D4E6F0}"/>
              </a:ext>
            </a:extLst>
          </p:cNvPr>
          <p:cNvSpPr txBox="1"/>
          <p:nvPr/>
        </p:nvSpPr>
        <p:spPr>
          <a:xfrm>
            <a:off x="14100256" y="4761905"/>
            <a:ext cx="35826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r>
              <a:rPr lang="es-MX" dirty="0"/>
              <a:t>Clase que permite de serializar objetos previamente escritos en un archivo binario.</a:t>
            </a:r>
          </a:p>
          <a:p>
            <a:r>
              <a:rPr lang="es-MX" dirty="0"/>
              <a:t>Cumple con las mismas generalidades que su contraparte de salida</a:t>
            </a:r>
          </a:p>
          <a:p>
            <a:r>
              <a:rPr lang="es-MX" dirty="0"/>
              <a:t>Requiere que las clases a las que va a escribir tengan implementada la interface </a:t>
            </a:r>
            <a:r>
              <a:rPr lang="es-MX" i="1" dirty="0" err="1"/>
              <a:t>Serializable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16343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BE650-48D0-6519-57CA-75F53C2E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AE147C8D-746A-168F-8C65-4217AD4849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5C2257-6331-9B41-04E5-BE753E457C00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F1F95454-D147-1A5E-EFCF-01009C69DCD4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02E9DB-E355-0F72-788B-0978525A40D8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A8B4E7BB-D8CF-E500-4867-C659C4CB2D88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25EC2794-942A-23F9-7648-AA8EB6B5688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86D0EF09-A07D-7EF8-46D6-8F37C7242AFC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4ABDD575-0FEC-22CC-F882-7B8F9DCB06D8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3E81B963-F5CF-B929-2000-5D6F9A3C8CEE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26CFB2F3-D15F-3AD5-B00C-F5FFE8A8CCF3}"/>
              </a:ext>
            </a:extLst>
          </p:cNvPr>
          <p:cNvSpPr txBox="1">
            <a:spLocks noChangeAspect="1"/>
          </p:cNvSpPr>
          <p:nvPr/>
        </p:nvSpPr>
        <p:spPr>
          <a:xfrm>
            <a:off x="436801" y="7485957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J</a:t>
            </a: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erarquía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InputStream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8E3CE-00AF-C0C9-B9C8-076637C928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02672" y="1043168"/>
            <a:ext cx="9815274" cy="86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54105"/>
      </p:ext>
    </p:extLst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53058-9649-6F37-6F96-467EEAACD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9EBF8CA8-D980-62F4-1BB4-7A1AD77B1C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4EA71D-2EBF-776B-1EA5-6975B1F32B25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8EAEA7B0-ADB7-E4E4-9503-A720D0FBA5F5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0996047-043B-90D7-5FBD-4DB98CB73E6F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F51F60F8-533D-B754-EE3F-C476CE17B2F6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46265921-1D69-5713-0EA7-3F1A8E10835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71F7E8AA-31E9-F90D-8ADF-663403428E51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98FEB3F5-3595-5231-D3A3-0B28EE1BFEB6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DD2C1629-E6B3-8A6B-E16B-399B80FAF328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EBC03D58-A961-4AB0-6AC4-B3EA3E29371A}"/>
              </a:ext>
            </a:extLst>
          </p:cNvPr>
          <p:cNvSpPr txBox="1">
            <a:spLocks noChangeAspect="1"/>
          </p:cNvSpPr>
          <p:nvPr/>
        </p:nvSpPr>
        <p:spPr>
          <a:xfrm>
            <a:off x="436801" y="7485957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J</a:t>
            </a: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erarquía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InputStream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36C0A-BDD6-1D5A-DEA3-63D2656939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06647" y="565349"/>
            <a:ext cx="9044552" cy="988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664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>
          <a:extLst>
            <a:ext uri="{FF2B5EF4-FFF2-40B4-BE49-F238E27FC236}">
              <a16:creationId xmlns:a16="http://schemas.microsoft.com/office/drawing/2014/main" id="{D8F2B297-B7FD-C508-A6AD-7442148F7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6">
            <a:extLst>
              <a:ext uri="{FF2B5EF4-FFF2-40B4-BE49-F238E27FC236}">
                <a16:creationId xmlns:a16="http://schemas.microsoft.com/office/drawing/2014/main" id="{76DFFB4C-4873-9B57-E474-9CBB6A24564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30" y="-3503520"/>
            <a:ext cx="16822998" cy="1985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42150A6-DB49-14CE-35E4-BEB19BF785F4}"/>
              </a:ext>
            </a:extLst>
          </p:cNvPr>
          <p:cNvGrpSpPr/>
          <p:nvPr/>
        </p:nvGrpSpPr>
        <p:grpSpPr>
          <a:xfrm>
            <a:off x="744746" y="4130339"/>
            <a:ext cx="7780774" cy="4383401"/>
            <a:chOff x="9478526" y="926916"/>
            <a:chExt cx="7780774" cy="4383401"/>
          </a:xfrm>
        </p:grpSpPr>
        <p:grpSp>
          <p:nvGrpSpPr>
            <p:cNvPr id="354" name="Google Shape;354;p16">
              <a:extLst>
                <a:ext uri="{FF2B5EF4-FFF2-40B4-BE49-F238E27FC236}">
                  <a16:creationId xmlns:a16="http://schemas.microsoft.com/office/drawing/2014/main" id="{A5ACA9A5-8AEE-386D-C53A-74BE53C2FAFC}"/>
                </a:ext>
              </a:extLst>
            </p:cNvPr>
            <p:cNvGrpSpPr/>
            <p:nvPr/>
          </p:nvGrpSpPr>
          <p:grpSpPr>
            <a:xfrm>
              <a:off x="9478526" y="926916"/>
              <a:ext cx="7780774" cy="4383401"/>
              <a:chOff x="0" y="-47625"/>
              <a:chExt cx="1379590" cy="777210"/>
            </a:xfrm>
          </p:grpSpPr>
          <p:sp>
            <p:nvSpPr>
              <p:cNvPr id="355" name="Google Shape;355;p16">
                <a:extLst>
                  <a:ext uri="{FF2B5EF4-FFF2-40B4-BE49-F238E27FC236}">
                    <a16:creationId xmlns:a16="http://schemas.microsoft.com/office/drawing/2014/main" id="{6C5EB789-2152-024B-22B5-D3278DCF6D15}"/>
                  </a:ext>
                </a:extLst>
              </p:cNvPr>
              <p:cNvSpPr/>
              <p:nvPr/>
            </p:nvSpPr>
            <p:spPr>
              <a:xfrm>
                <a:off x="0" y="0"/>
                <a:ext cx="1379590" cy="729585"/>
              </a:xfrm>
              <a:custGeom>
                <a:avLst/>
                <a:gdLst/>
                <a:ahLst/>
                <a:cxnLst/>
                <a:rect l="l" t="t" r="r" b="b"/>
                <a:pathLst>
                  <a:path w="1379590" h="729585" extrusionOk="0">
                    <a:moveTo>
                      <a:pt x="50745" y="0"/>
                    </a:moveTo>
                    <a:lnTo>
                      <a:pt x="1328845" y="0"/>
                    </a:lnTo>
                    <a:cubicBezTo>
                      <a:pt x="1356871" y="0"/>
                      <a:pt x="1379590" y="22719"/>
                      <a:pt x="1379590" y="50745"/>
                    </a:cubicBezTo>
                    <a:lnTo>
                      <a:pt x="1379590" y="678840"/>
                    </a:lnTo>
                    <a:cubicBezTo>
                      <a:pt x="1379590" y="706866"/>
                      <a:pt x="1356871" y="729585"/>
                      <a:pt x="1328845" y="729585"/>
                    </a:cubicBezTo>
                    <a:lnTo>
                      <a:pt x="50745" y="729585"/>
                    </a:lnTo>
                    <a:cubicBezTo>
                      <a:pt x="22719" y="729585"/>
                      <a:pt x="0" y="706866"/>
                      <a:pt x="0" y="678840"/>
                    </a:cubicBezTo>
                    <a:lnTo>
                      <a:pt x="0" y="50745"/>
                    </a:lnTo>
                    <a:cubicBezTo>
                      <a:pt x="0" y="22719"/>
                      <a:pt x="22719" y="0"/>
                      <a:pt x="5074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56" name="Google Shape;356;p16">
                <a:extLst>
                  <a:ext uri="{FF2B5EF4-FFF2-40B4-BE49-F238E27FC236}">
                    <a16:creationId xmlns:a16="http://schemas.microsoft.com/office/drawing/2014/main" id="{FA86A095-1A58-5CF7-02D7-A005A913F84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79590" cy="777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" name="Google Shape;362;p16">
              <a:extLst>
                <a:ext uri="{FF2B5EF4-FFF2-40B4-BE49-F238E27FC236}">
                  <a16:creationId xmlns:a16="http://schemas.microsoft.com/office/drawing/2014/main" id="{26525EA6-8B97-068C-3055-05E920C63002}"/>
                </a:ext>
              </a:extLst>
            </p:cNvPr>
            <p:cNvSpPr txBox="1"/>
            <p:nvPr/>
          </p:nvSpPr>
          <p:spPr>
            <a:xfrm>
              <a:off x="9920839" y="1635255"/>
              <a:ext cx="6896148" cy="876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500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J</a:t>
              </a:r>
              <a:r>
                <a:rPr lang="en-US" sz="3500" b="1" dirty="0" err="1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ava.Lang.Math</a:t>
              </a:r>
              <a:endParaRPr lang="en-US" sz="3500" b="1" dirty="0">
                <a:latin typeface="Abadi" panose="020B0604020104020204" pitchFamily="34" charset="0"/>
              </a:endParaRPr>
            </a:p>
          </p:txBody>
        </p:sp>
        <p:sp>
          <p:nvSpPr>
            <p:cNvPr id="363" name="Google Shape;363;p16">
              <a:extLst>
                <a:ext uri="{FF2B5EF4-FFF2-40B4-BE49-F238E27FC236}">
                  <a16:creationId xmlns:a16="http://schemas.microsoft.com/office/drawing/2014/main" id="{869BDA74-E36F-E656-1009-1E83756A08F9}"/>
                </a:ext>
              </a:extLst>
            </p:cNvPr>
            <p:cNvSpPr txBox="1"/>
            <p:nvPr/>
          </p:nvSpPr>
          <p:spPr>
            <a:xfrm>
              <a:off x="9920839" y="2792834"/>
              <a:ext cx="6896100" cy="1744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Clase que presenta varios métodos que implementan funciones matemáticas base para una aplicación en Java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33090B-FDC8-8D1F-6BCD-7E757675C70D}"/>
              </a:ext>
            </a:extLst>
          </p:cNvPr>
          <p:cNvGrpSpPr/>
          <p:nvPr/>
        </p:nvGrpSpPr>
        <p:grpSpPr>
          <a:xfrm>
            <a:off x="9427879" y="4130338"/>
            <a:ext cx="7780774" cy="4383401"/>
            <a:chOff x="9332371" y="2951800"/>
            <a:chExt cx="7780774" cy="4383401"/>
          </a:xfrm>
        </p:grpSpPr>
        <p:grpSp>
          <p:nvGrpSpPr>
            <p:cNvPr id="357" name="Google Shape;357;p16">
              <a:extLst>
                <a:ext uri="{FF2B5EF4-FFF2-40B4-BE49-F238E27FC236}">
                  <a16:creationId xmlns:a16="http://schemas.microsoft.com/office/drawing/2014/main" id="{EAAFCB52-8BD3-0146-8A53-62E59F03451C}"/>
                </a:ext>
              </a:extLst>
            </p:cNvPr>
            <p:cNvGrpSpPr/>
            <p:nvPr/>
          </p:nvGrpSpPr>
          <p:grpSpPr>
            <a:xfrm>
              <a:off x="9332371" y="2951800"/>
              <a:ext cx="7780774" cy="4383401"/>
              <a:chOff x="0" y="-47625"/>
              <a:chExt cx="1379590" cy="777210"/>
            </a:xfrm>
          </p:grpSpPr>
          <p:sp>
            <p:nvSpPr>
              <p:cNvPr id="358" name="Google Shape;358;p16">
                <a:extLst>
                  <a:ext uri="{FF2B5EF4-FFF2-40B4-BE49-F238E27FC236}">
                    <a16:creationId xmlns:a16="http://schemas.microsoft.com/office/drawing/2014/main" id="{64C34915-39D8-5A53-665D-413FD368E3A2}"/>
                  </a:ext>
                </a:extLst>
              </p:cNvPr>
              <p:cNvSpPr/>
              <p:nvPr/>
            </p:nvSpPr>
            <p:spPr>
              <a:xfrm>
                <a:off x="0" y="0"/>
                <a:ext cx="1379590" cy="729585"/>
              </a:xfrm>
              <a:custGeom>
                <a:avLst/>
                <a:gdLst/>
                <a:ahLst/>
                <a:cxnLst/>
                <a:rect l="l" t="t" r="r" b="b"/>
                <a:pathLst>
                  <a:path w="1379590" h="729585" extrusionOk="0">
                    <a:moveTo>
                      <a:pt x="50745" y="0"/>
                    </a:moveTo>
                    <a:lnTo>
                      <a:pt x="1328845" y="0"/>
                    </a:lnTo>
                    <a:cubicBezTo>
                      <a:pt x="1356871" y="0"/>
                      <a:pt x="1379590" y="22719"/>
                      <a:pt x="1379590" y="50745"/>
                    </a:cubicBezTo>
                    <a:lnTo>
                      <a:pt x="1379590" y="678840"/>
                    </a:lnTo>
                    <a:cubicBezTo>
                      <a:pt x="1379590" y="706866"/>
                      <a:pt x="1356871" y="729585"/>
                      <a:pt x="1328845" y="729585"/>
                    </a:cubicBezTo>
                    <a:lnTo>
                      <a:pt x="50745" y="729585"/>
                    </a:lnTo>
                    <a:cubicBezTo>
                      <a:pt x="22719" y="729585"/>
                      <a:pt x="0" y="706866"/>
                      <a:pt x="0" y="678840"/>
                    </a:cubicBezTo>
                    <a:lnTo>
                      <a:pt x="0" y="50745"/>
                    </a:lnTo>
                    <a:cubicBezTo>
                      <a:pt x="0" y="22719"/>
                      <a:pt x="22719" y="0"/>
                      <a:pt x="5074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59" name="Google Shape;359;p16">
                <a:extLst>
                  <a:ext uri="{FF2B5EF4-FFF2-40B4-BE49-F238E27FC236}">
                    <a16:creationId xmlns:a16="http://schemas.microsoft.com/office/drawing/2014/main" id="{E04C9B07-145C-1D39-E58E-C963A433D5F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79590" cy="777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CD15C-8A6C-0A0D-696B-E592461B3274}"/>
                </a:ext>
              </a:extLst>
            </p:cNvPr>
            <p:cNvGrpSpPr/>
            <p:nvPr/>
          </p:nvGrpSpPr>
          <p:grpSpPr>
            <a:xfrm>
              <a:off x="9774684" y="3482468"/>
              <a:ext cx="6896148" cy="2879636"/>
              <a:chOff x="9920839" y="6075360"/>
              <a:chExt cx="6896148" cy="2879636"/>
            </a:xfrm>
          </p:grpSpPr>
          <p:sp>
            <p:nvSpPr>
              <p:cNvPr id="15" name="Google Shape;366;p16">
                <a:extLst>
                  <a:ext uri="{FF2B5EF4-FFF2-40B4-BE49-F238E27FC236}">
                    <a16:creationId xmlns:a16="http://schemas.microsoft.com/office/drawing/2014/main" id="{A4BB2959-B139-E0C2-1748-2F2A5D37A5EC}"/>
                  </a:ext>
                </a:extLst>
              </p:cNvPr>
              <p:cNvSpPr txBox="1"/>
              <p:nvPr/>
            </p:nvSpPr>
            <p:spPr>
              <a:xfrm>
                <a:off x="9920839" y="6075360"/>
                <a:ext cx="6896148" cy="700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just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500" b="1" dirty="0">
                    <a:solidFill>
                      <a:srgbClr val="FFFFFF"/>
                    </a:solidFill>
                    <a:latin typeface="Inter"/>
                    <a:ea typeface="Inter"/>
                    <a:sym typeface="Inter"/>
                  </a:rPr>
                  <a:t>Apache Commons Math3</a:t>
                </a:r>
                <a:endParaRPr sz="3500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6" name="Google Shape;367;p16">
                <a:extLst>
                  <a:ext uri="{FF2B5EF4-FFF2-40B4-BE49-F238E27FC236}">
                    <a16:creationId xmlns:a16="http://schemas.microsoft.com/office/drawing/2014/main" id="{D5B9B33A-F005-6E13-7448-A647EC96213B}"/>
                  </a:ext>
                </a:extLst>
              </p:cNvPr>
              <p:cNvSpPr txBox="1"/>
              <p:nvPr/>
            </p:nvSpPr>
            <p:spPr>
              <a:xfrm>
                <a:off x="9920887" y="7185281"/>
                <a:ext cx="6896100" cy="17697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1" indent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2500" dirty="0">
                    <a:solidFill>
                      <a:srgbClr val="FFFFFF"/>
                    </a:solidFill>
                    <a:latin typeface="Inter"/>
                    <a:ea typeface="Inter"/>
                    <a:sym typeface="Inter"/>
                  </a:rPr>
                  <a:t>Librería externa de Java, mantenida por Apache. Incluye cientos de funciones matemáticas, estadísticas, optimización, ML, etc.</a:t>
                </a:r>
              </a:p>
            </p:txBody>
          </p:sp>
        </p:grpSp>
      </p:grpSp>
      <p:sp>
        <p:nvSpPr>
          <p:cNvPr id="14" name="Google Shape;300;p14">
            <a:extLst>
              <a:ext uri="{FF2B5EF4-FFF2-40B4-BE49-F238E27FC236}">
                <a16:creationId xmlns:a16="http://schemas.microsoft.com/office/drawing/2014/main" id="{37FCB5D3-AF91-790E-BCB1-C40F40F7F801}"/>
              </a:ext>
            </a:extLst>
          </p:cNvPr>
          <p:cNvSpPr txBox="1"/>
          <p:nvPr/>
        </p:nvSpPr>
        <p:spPr>
          <a:xfrm>
            <a:off x="744747" y="2217080"/>
            <a:ext cx="778077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72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Matemáticas </a:t>
            </a: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72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en Java</a:t>
            </a:r>
            <a:endParaRPr lang="es-EC" sz="7200" dirty="0">
              <a:latin typeface="Abadi" panose="020B06040201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3EA400-7170-32EA-CE9B-7FF73DD6EDB7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3" name="Google Shape;220;p10">
              <a:extLst>
                <a:ext uri="{FF2B5EF4-FFF2-40B4-BE49-F238E27FC236}">
                  <a16:creationId xmlns:a16="http://schemas.microsoft.com/office/drawing/2014/main" id="{47F7F1C3-4C6F-DB55-EEBF-055B1AA98A97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319DB-58EA-43BC-9D3A-E5EAFAB2A816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9" name="Google Shape;146;p9">
                <a:extLst>
                  <a:ext uri="{FF2B5EF4-FFF2-40B4-BE49-F238E27FC236}">
                    <a16:creationId xmlns:a16="http://schemas.microsoft.com/office/drawing/2014/main" id="{E16F3553-CC19-3593-17A4-412B17628FB2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1" name="Google Shape;147;p9">
                  <a:extLst>
                    <a:ext uri="{FF2B5EF4-FFF2-40B4-BE49-F238E27FC236}">
                      <a16:creationId xmlns:a16="http://schemas.microsoft.com/office/drawing/2014/main" id="{E4C6A335-6B27-790F-9373-CE1BC7B7107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2" name="Google Shape;148;p9">
                  <a:extLst>
                    <a:ext uri="{FF2B5EF4-FFF2-40B4-BE49-F238E27FC236}">
                      <a16:creationId xmlns:a16="http://schemas.microsoft.com/office/drawing/2014/main" id="{BE507D5F-675B-C62D-F17E-CBF9FBB826CD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" name="Google Shape;151;p9">
                <a:extLst>
                  <a:ext uri="{FF2B5EF4-FFF2-40B4-BE49-F238E27FC236}">
                    <a16:creationId xmlns:a16="http://schemas.microsoft.com/office/drawing/2014/main" id="{8CD8EC3B-50BE-EC6A-5F05-F43AA37D4593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8" name="Google Shape;153;p9">
              <a:extLst>
                <a:ext uri="{FF2B5EF4-FFF2-40B4-BE49-F238E27FC236}">
                  <a16:creationId xmlns:a16="http://schemas.microsoft.com/office/drawing/2014/main" id="{BE035327-813B-BD60-3EEE-442845DB8AAC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839624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88664" y="275725"/>
            <a:ext cx="23265326" cy="97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0"/>
          <p:cNvSpPr txBox="1"/>
          <p:nvPr/>
        </p:nvSpPr>
        <p:spPr>
          <a:xfrm>
            <a:off x="1312577" y="5116354"/>
            <a:ext cx="16230600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Object Oriented Programming Rundown</a:t>
            </a:r>
            <a:endParaRPr sz="14000" dirty="0">
              <a:latin typeface="Abadi" panose="020B0604020104020204" pitchFamily="34" charset="0"/>
            </a:endParaRPr>
          </a:p>
        </p:txBody>
      </p:sp>
      <p:grpSp>
        <p:nvGrpSpPr>
          <p:cNvPr id="447" name="Google Shape;447;p20"/>
          <p:cNvGrpSpPr/>
          <p:nvPr/>
        </p:nvGrpSpPr>
        <p:grpSpPr>
          <a:xfrm>
            <a:off x="1094271" y="6833637"/>
            <a:ext cx="1736080" cy="1736080"/>
            <a:chOff x="0" y="0"/>
            <a:chExt cx="2314773" cy="2314773"/>
          </a:xfrm>
        </p:grpSpPr>
        <p:grpSp>
          <p:nvGrpSpPr>
            <p:cNvPr id="448" name="Google Shape;448;p20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449" name="Google Shape;449;p20">
                <a:hlinkClick r:id="rId4" action="ppaction://hlinksldjump"/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50" name="Google Shape;450;p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1" name="Google Shape;451;p20"/>
            <p:cNvCxnSpPr/>
            <p:nvPr/>
          </p:nvCxnSpPr>
          <p:spPr>
            <a:xfrm rot="10800000" flipH="1">
              <a:off x="542969" y="627828"/>
              <a:ext cx="1154142" cy="1154142"/>
            </a:xfrm>
            <a:prstGeom prst="straightConnector1">
              <a:avLst/>
            </a:prstGeom>
            <a:noFill/>
            <a:ln w="1416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2" name="Google Shape;452;p20"/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w="141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3" name="Google Shape;453;p20"/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w="1416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>
          <a:extLst>
            <a:ext uri="{FF2B5EF4-FFF2-40B4-BE49-F238E27FC236}">
              <a16:creationId xmlns:a16="http://schemas.microsoft.com/office/drawing/2014/main" id="{2FAFCC77-B41D-6393-287E-EBCBA7AB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6">
            <a:extLst>
              <a:ext uri="{FF2B5EF4-FFF2-40B4-BE49-F238E27FC236}">
                <a16:creationId xmlns:a16="http://schemas.microsoft.com/office/drawing/2014/main" id="{915D4C12-AA60-097F-4DF3-DF6C7DC92D92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800" y="-3543888"/>
            <a:ext cx="16822998" cy="1985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A454048-E515-FC0E-6B17-8852A135D167}"/>
              </a:ext>
            </a:extLst>
          </p:cNvPr>
          <p:cNvGrpSpPr/>
          <p:nvPr/>
        </p:nvGrpSpPr>
        <p:grpSpPr>
          <a:xfrm>
            <a:off x="9478526" y="872501"/>
            <a:ext cx="7780774" cy="4383401"/>
            <a:chOff x="9478526" y="926916"/>
            <a:chExt cx="7780774" cy="4383401"/>
          </a:xfrm>
        </p:grpSpPr>
        <p:grpSp>
          <p:nvGrpSpPr>
            <p:cNvPr id="354" name="Google Shape;354;p16">
              <a:extLst>
                <a:ext uri="{FF2B5EF4-FFF2-40B4-BE49-F238E27FC236}">
                  <a16:creationId xmlns:a16="http://schemas.microsoft.com/office/drawing/2014/main" id="{02A86AE7-E539-9A0B-A22C-3D054DE8C680}"/>
                </a:ext>
              </a:extLst>
            </p:cNvPr>
            <p:cNvGrpSpPr/>
            <p:nvPr/>
          </p:nvGrpSpPr>
          <p:grpSpPr>
            <a:xfrm>
              <a:off x="9478526" y="926916"/>
              <a:ext cx="7780774" cy="4383401"/>
              <a:chOff x="0" y="-47625"/>
              <a:chExt cx="1379590" cy="777210"/>
            </a:xfrm>
          </p:grpSpPr>
          <p:sp>
            <p:nvSpPr>
              <p:cNvPr id="355" name="Google Shape;355;p16">
                <a:extLst>
                  <a:ext uri="{FF2B5EF4-FFF2-40B4-BE49-F238E27FC236}">
                    <a16:creationId xmlns:a16="http://schemas.microsoft.com/office/drawing/2014/main" id="{9A7DED93-D150-19BE-7283-119813E20627}"/>
                  </a:ext>
                </a:extLst>
              </p:cNvPr>
              <p:cNvSpPr/>
              <p:nvPr/>
            </p:nvSpPr>
            <p:spPr>
              <a:xfrm>
                <a:off x="0" y="0"/>
                <a:ext cx="1379590" cy="729585"/>
              </a:xfrm>
              <a:custGeom>
                <a:avLst/>
                <a:gdLst/>
                <a:ahLst/>
                <a:cxnLst/>
                <a:rect l="l" t="t" r="r" b="b"/>
                <a:pathLst>
                  <a:path w="1379590" h="729585" extrusionOk="0">
                    <a:moveTo>
                      <a:pt x="50745" y="0"/>
                    </a:moveTo>
                    <a:lnTo>
                      <a:pt x="1328845" y="0"/>
                    </a:lnTo>
                    <a:cubicBezTo>
                      <a:pt x="1356871" y="0"/>
                      <a:pt x="1379590" y="22719"/>
                      <a:pt x="1379590" y="50745"/>
                    </a:cubicBezTo>
                    <a:lnTo>
                      <a:pt x="1379590" y="678840"/>
                    </a:lnTo>
                    <a:cubicBezTo>
                      <a:pt x="1379590" y="706866"/>
                      <a:pt x="1356871" y="729585"/>
                      <a:pt x="1328845" y="729585"/>
                    </a:cubicBezTo>
                    <a:lnTo>
                      <a:pt x="50745" y="729585"/>
                    </a:lnTo>
                    <a:cubicBezTo>
                      <a:pt x="22719" y="729585"/>
                      <a:pt x="0" y="706866"/>
                      <a:pt x="0" y="678840"/>
                    </a:cubicBezTo>
                    <a:lnTo>
                      <a:pt x="0" y="50745"/>
                    </a:lnTo>
                    <a:cubicBezTo>
                      <a:pt x="0" y="22719"/>
                      <a:pt x="22719" y="0"/>
                      <a:pt x="5074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56" name="Google Shape;356;p16">
                <a:extLst>
                  <a:ext uri="{FF2B5EF4-FFF2-40B4-BE49-F238E27FC236}">
                    <a16:creationId xmlns:a16="http://schemas.microsoft.com/office/drawing/2014/main" id="{19F01AC8-373F-93FB-EA2C-F28A0BBAE3B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79590" cy="777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" name="Google Shape;362;p16">
              <a:extLst>
                <a:ext uri="{FF2B5EF4-FFF2-40B4-BE49-F238E27FC236}">
                  <a16:creationId xmlns:a16="http://schemas.microsoft.com/office/drawing/2014/main" id="{E90A0B24-30B3-7EAC-8E59-C04A05F990F8}"/>
                </a:ext>
              </a:extLst>
            </p:cNvPr>
            <p:cNvSpPr txBox="1"/>
            <p:nvPr/>
          </p:nvSpPr>
          <p:spPr>
            <a:xfrm>
              <a:off x="9920839" y="1635255"/>
              <a:ext cx="6896148" cy="876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Interfaces</a:t>
              </a:r>
              <a:endParaRPr lang="en-US" sz="3500" dirty="0">
                <a:latin typeface="Abadi" panose="020B0604020104020204" pitchFamily="34" charset="0"/>
              </a:endParaRPr>
            </a:p>
          </p:txBody>
        </p:sp>
        <p:sp>
          <p:nvSpPr>
            <p:cNvPr id="363" name="Google Shape;363;p16">
              <a:extLst>
                <a:ext uri="{FF2B5EF4-FFF2-40B4-BE49-F238E27FC236}">
                  <a16:creationId xmlns:a16="http://schemas.microsoft.com/office/drawing/2014/main" id="{E535578B-A448-DC74-F665-DE8A6996DCD5}"/>
                </a:ext>
              </a:extLst>
            </p:cNvPr>
            <p:cNvSpPr txBox="1"/>
            <p:nvPr/>
          </p:nvSpPr>
          <p:spPr>
            <a:xfrm>
              <a:off x="9920887" y="2428345"/>
              <a:ext cx="6896100" cy="2677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El equivalente general a las clases puramente abstractas de C++.</a:t>
              </a:r>
            </a:p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Adicionalmente, permiten definir métodos con implementaciones por default, útiles para definir comportamiento común</a:t>
              </a:r>
            </a:p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Solo pueden ser </a:t>
              </a:r>
              <a:r>
                <a:rPr lang="es-MX" sz="2500" i="1" u="sng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implementadas</a:t>
              </a:r>
              <a:endParaRPr sz="25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endParaRPr>
            </a:p>
          </p:txBody>
        </p:sp>
      </p:grpSp>
      <p:sp>
        <p:nvSpPr>
          <p:cNvPr id="358" name="Google Shape;358;p16">
            <a:extLst>
              <a:ext uri="{FF2B5EF4-FFF2-40B4-BE49-F238E27FC236}">
                <a16:creationId xmlns:a16="http://schemas.microsoft.com/office/drawing/2014/main" id="{BD04DB9B-EE94-D8DE-301A-EC1DEE011343}"/>
              </a:ext>
            </a:extLst>
          </p:cNvPr>
          <p:cNvSpPr/>
          <p:nvPr/>
        </p:nvSpPr>
        <p:spPr>
          <a:xfrm>
            <a:off x="9478526" y="5665631"/>
            <a:ext cx="7780774" cy="4114800"/>
          </a:xfrm>
          <a:custGeom>
            <a:avLst/>
            <a:gdLst/>
            <a:ahLst/>
            <a:cxnLst/>
            <a:rect l="l" t="t" r="r" b="b"/>
            <a:pathLst>
              <a:path w="1379590" h="729585" extrusionOk="0">
                <a:moveTo>
                  <a:pt x="50745" y="0"/>
                </a:moveTo>
                <a:lnTo>
                  <a:pt x="1328845" y="0"/>
                </a:lnTo>
                <a:cubicBezTo>
                  <a:pt x="1356871" y="0"/>
                  <a:pt x="1379590" y="22719"/>
                  <a:pt x="1379590" y="50745"/>
                </a:cubicBezTo>
                <a:lnTo>
                  <a:pt x="1379590" y="678840"/>
                </a:lnTo>
                <a:cubicBezTo>
                  <a:pt x="1379590" y="706866"/>
                  <a:pt x="1356871" y="729585"/>
                  <a:pt x="1328845" y="729585"/>
                </a:cubicBezTo>
                <a:lnTo>
                  <a:pt x="50745" y="729585"/>
                </a:lnTo>
                <a:cubicBezTo>
                  <a:pt x="22719" y="729585"/>
                  <a:pt x="0" y="706866"/>
                  <a:pt x="0" y="678840"/>
                </a:cubicBezTo>
                <a:lnTo>
                  <a:pt x="0" y="50745"/>
                </a:lnTo>
                <a:cubicBezTo>
                  <a:pt x="0" y="22719"/>
                  <a:pt x="22719" y="0"/>
                  <a:pt x="5074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0564BD-1945-FF96-E1DA-BBE8EEF2BDF4}"/>
              </a:ext>
            </a:extLst>
          </p:cNvPr>
          <p:cNvGrpSpPr/>
          <p:nvPr/>
        </p:nvGrpSpPr>
        <p:grpSpPr>
          <a:xfrm>
            <a:off x="1028700" y="5386258"/>
            <a:ext cx="15788287" cy="4394173"/>
            <a:chOff x="1028700" y="5386258"/>
            <a:chExt cx="15788287" cy="4394173"/>
          </a:xfrm>
        </p:grpSpPr>
        <p:grpSp>
          <p:nvGrpSpPr>
            <p:cNvPr id="351" name="Google Shape;351;p16">
              <a:extLst>
                <a:ext uri="{FF2B5EF4-FFF2-40B4-BE49-F238E27FC236}">
                  <a16:creationId xmlns:a16="http://schemas.microsoft.com/office/drawing/2014/main" id="{8723B107-E6AF-7611-CC3A-546C95BB4BFF}"/>
                </a:ext>
              </a:extLst>
            </p:cNvPr>
            <p:cNvGrpSpPr/>
            <p:nvPr/>
          </p:nvGrpSpPr>
          <p:grpSpPr>
            <a:xfrm>
              <a:off x="1028700" y="5386258"/>
              <a:ext cx="8115300" cy="4394173"/>
              <a:chOff x="0" y="-49535"/>
              <a:chExt cx="1438904" cy="779120"/>
            </a:xfrm>
          </p:grpSpPr>
          <p:sp>
            <p:nvSpPr>
              <p:cNvPr id="352" name="Google Shape;352;p16">
                <a:extLst>
                  <a:ext uri="{FF2B5EF4-FFF2-40B4-BE49-F238E27FC236}">
                    <a16:creationId xmlns:a16="http://schemas.microsoft.com/office/drawing/2014/main" id="{4FF8558A-4C2A-4196-4424-6590A44ED5C5}"/>
                  </a:ext>
                </a:extLst>
              </p:cNvPr>
              <p:cNvSpPr/>
              <p:nvPr/>
            </p:nvSpPr>
            <p:spPr>
              <a:xfrm>
                <a:off x="0" y="0"/>
                <a:ext cx="1379590" cy="729585"/>
              </a:xfrm>
              <a:custGeom>
                <a:avLst/>
                <a:gdLst/>
                <a:ahLst/>
                <a:cxnLst/>
                <a:rect l="l" t="t" r="r" b="b"/>
                <a:pathLst>
                  <a:path w="1379590" h="729585" extrusionOk="0">
                    <a:moveTo>
                      <a:pt x="50745" y="0"/>
                    </a:moveTo>
                    <a:lnTo>
                      <a:pt x="1328845" y="0"/>
                    </a:lnTo>
                    <a:cubicBezTo>
                      <a:pt x="1356871" y="0"/>
                      <a:pt x="1379590" y="22719"/>
                      <a:pt x="1379590" y="50745"/>
                    </a:cubicBezTo>
                    <a:lnTo>
                      <a:pt x="1379590" y="678840"/>
                    </a:lnTo>
                    <a:cubicBezTo>
                      <a:pt x="1379590" y="706866"/>
                      <a:pt x="1356871" y="729585"/>
                      <a:pt x="1328845" y="729585"/>
                    </a:cubicBezTo>
                    <a:lnTo>
                      <a:pt x="50745" y="729585"/>
                    </a:lnTo>
                    <a:cubicBezTo>
                      <a:pt x="22719" y="729585"/>
                      <a:pt x="0" y="706866"/>
                      <a:pt x="0" y="678840"/>
                    </a:cubicBezTo>
                    <a:lnTo>
                      <a:pt x="0" y="50745"/>
                    </a:lnTo>
                    <a:cubicBezTo>
                      <a:pt x="0" y="22719"/>
                      <a:pt x="22719" y="0"/>
                      <a:pt x="5074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53" name="Google Shape;353;p16">
                <a:extLst>
                  <a:ext uri="{FF2B5EF4-FFF2-40B4-BE49-F238E27FC236}">
                    <a16:creationId xmlns:a16="http://schemas.microsoft.com/office/drawing/2014/main" id="{EC59609B-8C96-D55E-A050-0F1908A0BC0F}"/>
                  </a:ext>
                </a:extLst>
              </p:cNvPr>
              <p:cNvSpPr txBox="1"/>
              <p:nvPr/>
            </p:nvSpPr>
            <p:spPr>
              <a:xfrm>
                <a:off x="19402" y="-49535"/>
                <a:ext cx="1419502" cy="777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6" name="Google Shape;366;p16">
              <a:extLst>
                <a:ext uri="{FF2B5EF4-FFF2-40B4-BE49-F238E27FC236}">
                  <a16:creationId xmlns:a16="http://schemas.microsoft.com/office/drawing/2014/main" id="{52F432F7-0C6C-BB4C-C469-610305AB095C}"/>
                </a:ext>
              </a:extLst>
            </p:cNvPr>
            <p:cNvSpPr txBox="1"/>
            <p:nvPr/>
          </p:nvSpPr>
          <p:spPr>
            <a:xfrm>
              <a:off x="1471013" y="6075360"/>
              <a:ext cx="6896148" cy="70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Clases</a:t>
              </a:r>
              <a:endParaRPr sz="3500" dirty="0">
                <a:latin typeface="Abadi" panose="020B0604020104020204" pitchFamily="34" charset="0"/>
              </a:endParaRPr>
            </a:p>
          </p:txBody>
        </p:sp>
        <p:sp>
          <p:nvSpPr>
            <p:cNvPr id="367" name="Google Shape;367;p16">
              <a:extLst>
                <a:ext uri="{FF2B5EF4-FFF2-40B4-BE49-F238E27FC236}">
                  <a16:creationId xmlns:a16="http://schemas.microsoft.com/office/drawing/2014/main" id="{7FC285C8-663C-0DDC-D832-CFB197C3D166}"/>
                </a:ext>
              </a:extLst>
            </p:cNvPr>
            <p:cNvSpPr txBox="1"/>
            <p:nvPr/>
          </p:nvSpPr>
          <p:spPr>
            <a:xfrm>
              <a:off x="1471061" y="7185281"/>
              <a:ext cx="6896100" cy="1769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 núcleo del OOP en Java, estas pueden extender o implementar varias clases o interfaces, además de tener </a:t>
              </a:r>
              <a:r>
                <a:rPr lang="es-MX" sz="2500" b="0" i="1" u="sng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sus propios métodos, y campos privados</a:t>
              </a:r>
              <a:r>
                <a:rPr lang="es-MX" sz="25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 sz="25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5" name="Google Shape;366;p16">
              <a:extLst>
                <a:ext uri="{FF2B5EF4-FFF2-40B4-BE49-F238E27FC236}">
                  <a16:creationId xmlns:a16="http://schemas.microsoft.com/office/drawing/2014/main" id="{CF19B07B-8163-E114-7B07-B6E4B07F3BFE}"/>
                </a:ext>
              </a:extLst>
            </p:cNvPr>
            <p:cNvSpPr txBox="1"/>
            <p:nvPr/>
          </p:nvSpPr>
          <p:spPr>
            <a:xfrm>
              <a:off x="9920839" y="6075360"/>
              <a:ext cx="6896148" cy="70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500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Clases Abstractas</a:t>
              </a:r>
              <a:endParaRPr sz="3500" dirty="0">
                <a:latin typeface="Abadi" panose="020B0604020104020204" pitchFamily="34" charset="0"/>
              </a:endParaRPr>
            </a:p>
          </p:txBody>
        </p:sp>
        <p:sp>
          <p:nvSpPr>
            <p:cNvPr id="16" name="Google Shape;367;p16">
              <a:extLst>
                <a:ext uri="{FF2B5EF4-FFF2-40B4-BE49-F238E27FC236}">
                  <a16:creationId xmlns:a16="http://schemas.microsoft.com/office/drawing/2014/main" id="{46BD6A7A-DFA4-55BE-6040-005DE612C382}"/>
                </a:ext>
              </a:extLst>
            </p:cNvPr>
            <p:cNvSpPr txBox="1"/>
            <p:nvPr/>
          </p:nvSpPr>
          <p:spPr>
            <a:xfrm>
              <a:off x="9920887" y="7185281"/>
              <a:ext cx="6896100" cy="2212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Equivalente directo con las clases abstractas en C++</a:t>
              </a:r>
            </a:p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Pueden tener métodos normales (con implementación), abstractos (prototipos) </a:t>
              </a:r>
            </a:p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Solo pueden ser </a:t>
              </a:r>
              <a:r>
                <a:rPr lang="es-MX" sz="2500" i="1" u="sng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extendidas </a:t>
              </a:r>
              <a:endParaRPr sz="25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endParaRPr>
            </a:p>
          </p:txBody>
        </p:sp>
      </p:grpSp>
      <p:sp>
        <p:nvSpPr>
          <p:cNvPr id="14" name="Google Shape;300;p14">
            <a:extLst>
              <a:ext uri="{FF2B5EF4-FFF2-40B4-BE49-F238E27FC236}">
                <a16:creationId xmlns:a16="http://schemas.microsoft.com/office/drawing/2014/main" id="{9E8D3B8D-BEAE-0CF3-4E4A-DF2A8046A360}"/>
              </a:ext>
            </a:extLst>
          </p:cNvPr>
          <p:cNvSpPr txBox="1"/>
          <p:nvPr/>
        </p:nvSpPr>
        <p:spPr>
          <a:xfrm>
            <a:off x="1028699" y="1392152"/>
            <a:ext cx="8005875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OOP En Java: Tres Componentes Claves</a:t>
            </a:r>
            <a:endParaRPr sz="7200" dirty="0">
              <a:latin typeface="Abadi" panose="020B0604020104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F05764-3379-EC01-D2FE-A907633495BA}"/>
              </a:ext>
            </a:extLst>
          </p:cNvPr>
          <p:cNvCxnSpPr>
            <a:endCxn id="356" idx="2"/>
          </p:cNvCxnSpPr>
          <p:nvPr/>
        </p:nvCxnSpPr>
        <p:spPr>
          <a:xfrm flipV="1">
            <a:off x="13368889" y="5255902"/>
            <a:ext cx="24" cy="3553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4C45F2-A7AA-510F-5AAD-89C76AB0CA22}"/>
              </a:ext>
            </a:extLst>
          </p:cNvPr>
          <p:cNvCxnSpPr>
            <a:cxnSpLocks/>
          </p:cNvCxnSpPr>
          <p:nvPr/>
        </p:nvCxnSpPr>
        <p:spPr>
          <a:xfrm>
            <a:off x="8809474" y="7577958"/>
            <a:ext cx="66905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1A6EEB-8D30-DEAC-96AF-AC2B9EB6559A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3" name="Google Shape;220;p10">
              <a:extLst>
                <a:ext uri="{FF2B5EF4-FFF2-40B4-BE49-F238E27FC236}">
                  <a16:creationId xmlns:a16="http://schemas.microsoft.com/office/drawing/2014/main" id="{2F567EAE-9E30-7BFB-D1AC-9B0AC68ECC89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0A245D9-0C46-8920-3C95-1381640F741F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9" name="Google Shape;146;p9">
                <a:extLst>
                  <a:ext uri="{FF2B5EF4-FFF2-40B4-BE49-F238E27FC236}">
                    <a16:creationId xmlns:a16="http://schemas.microsoft.com/office/drawing/2014/main" id="{93A68BFC-FB15-1206-74CA-9B00C2C470CE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3" name="Google Shape;147;p9">
                  <a:extLst>
                    <a:ext uri="{FF2B5EF4-FFF2-40B4-BE49-F238E27FC236}">
                      <a16:creationId xmlns:a16="http://schemas.microsoft.com/office/drawing/2014/main" id="{4780E346-BC9C-F3C3-864B-5D534A3B132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4" name="Google Shape;148;p9">
                  <a:extLst>
                    <a:ext uri="{FF2B5EF4-FFF2-40B4-BE49-F238E27FC236}">
                      <a16:creationId xmlns:a16="http://schemas.microsoft.com/office/drawing/2014/main" id="{FB0EC74D-AEFF-3E6B-EBF7-84DD2FD6C5D3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" name="Google Shape;151;p9">
                <a:extLst>
                  <a:ext uri="{FF2B5EF4-FFF2-40B4-BE49-F238E27FC236}">
                    <a16:creationId xmlns:a16="http://schemas.microsoft.com/office/drawing/2014/main" id="{1A984FE2-7EB3-DF03-FBA5-E65B8A376664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8" name="Google Shape;153;p9">
              <a:extLst>
                <a:ext uri="{FF2B5EF4-FFF2-40B4-BE49-F238E27FC236}">
                  <a16:creationId xmlns:a16="http://schemas.microsoft.com/office/drawing/2014/main" id="{2D085DC1-F615-3E71-A568-6A015DC28858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73351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0E500-8FED-B07A-2681-69F3220C7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49DF787-22A4-9450-1C63-E4D828B7492E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4" name="Google Shape;220;p10">
              <a:extLst>
                <a:ext uri="{FF2B5EF4-FFF2-40B4-BE49-F238E27FC236}">
                  <a16:creationId xmlns:a16="http://schemas.microsoft.com/office/drawing/2014/main" id="{EB5EBE5A-739E-C62E-A35F-F17750A0FECA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A4F8FB-C1B7-E23E-ADB0-7BE19C7B558C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7" name="Google Shape;146;p9">
                <a:extLst>
                  <a:ext uri="{FF2B5EF4-FFF2-40B4-BE49-F238E27FC236}">
                    <a16:creationId xmlns:a16="http://schemas.microsoft.com/office/drawing/2014/main" id="{90D7EFAB-CFE7-9617-5DC9-D6E56E67A57D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19" name="Google Shape;147;p9">
                  <a:extLst>
                    <a:ext uri="{FF2B5EF4-FFF2-40B4-BE49-F238E27FC236}">
                      <a16:creationId xmlns:a16="http://schemas.microsoft.com/office/drawing/2014/main" id="{A46C2DC7-AA42-EC9F-6C97-E6A9BAB8053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0" name="Google Shape;148;p9">
                  <a:extLst>
                    <a:ext uri="{FF2B5EF4-FFF2-40B4-BE49-F238E27FC236}">
                      <a16:creationId xmlns:a16="http://schemas.microsoft.com/office/drawing/2014/main" id="{57F85138-76C9-CF87-9138-7B1EB64ED9DF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" name="Google Shape;151;p9">
                <a:extLst>
                  <a:ext uri="{FF2B5EF4-FFF2-40B4-BE49-F238E27FC236}">
                    <a16:creationId xmlns:a16="http://schemas.microsoft.com/office/drawing/2014/main" id="{46C8BE99-6820-F5D2-CF4E-4C2F349BCA5C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6" name="Google Shape;153;p9">
              <a:extLst>
                <a:ext uri="{FF2B5EF4-FFF2-40B4-BE49-F238E27FC236}">
                  <a16:creationId xmlns:a16="http://schemas.microsoft.com/office/drawing/2014/main" id="{5FC3A349-741C-9954-92EF-B7FA8A3375F2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C2BE4E-EBBB-B014-4995-136BA641774A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837333B-972F-AB10-2F40-D28688A8D2CC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48A8192A-6B62-44A4-8A6C-CDBA168D0AEF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Requerimientos Base Para Clases en Java</a:t>
              </a: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D8F18-49F9-DC34-611E-1E0076363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509256"/>
              </p:ext>
            </p:extLst>
          </p:nvPr>
        </p:nvGraphicFramePr>
        <p:xfrm>
          <a:off x="239843" y="2244465"/>
          <a:ext cx="17763344" cy="7731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104293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280FA6F9-9A29-6190-D762-251C8DB6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DBCABE-05E7-84AA-13E5-4F7CA6710C2F}"/>
              </a:ext>
            </a:extLst>
          </p:cNvPr>
          <p:cNvGrpSpPr/>
          <p:nvPr/>
        </p:nvGrpSpPr>
        <p:grpSpPr>
          <a:xfrm>
            <a:off x="3059071" y="888981"/>
            <a:ext cx="12169857" cy="8509037"/>
            <a:chOff x="4262132" y="1955401"/>
            <a:chExt cx="9490949" cy="7004030"/>
          </a:xfrm>
        </p:grpSpPr>
        <p:pic>
          <p:nvPicPr>
            <p:cNvPr id="528" name="Google Shape;528;p24">
              <a:extLst>
                <a:ext uri="{FF2B5EF4-FFF2-40B4-BE49-F238E27FC236}">
                  <a16:creationId xmlns:a16="http://schemas.microsoft.com/office/drawing/2014/main" id="{9B1B6F69-ECB8-3344-2DD9-7F0A7EEDC96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2132" y="1955401"/>
              <a:ext cx="9490949" cy="7004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94D2438-591A-2ABC-0E25-204A7377E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820218" y="3148829"/>
              <a:ext cx="4374510" cy="4617138"/>
            </a:xfrm>
            <a:prstGeom prst="rect">
              <a:avLst/>
            </a:prstGeom>
          </p:spPr>
        </p:pic>
      </p:grpSp>
      <p:sp>
        <p:nvSpPr>
          <p:cNvPr id="7" name="Google Shape;227;p11">
            <a:extLst>
              <a:ext uri="{FF2B5EF4-FFF2-40B4-BE49-F238E27FC236}">
                <a16:creationId xmlns:a16="http://schemas.microsoft.com/office/drawing/2014/main" id="{E1A8DD15-09A0-C422-BD14-18501C42C01F}"/>
              </a:ext>
            </a:extLst>
          </p:cNvPr>
          <p:cNvSpPr txBox="1"/>
          <p:nvPr/>
        </p:nvSpPr>
        <p:spPr>
          <a:xfrm>
            <a:off x="344491" y="7551578"/>
            <a:ext cx="10177931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QR A la Webpage</a:t>
            </a:r>
            <a:endParaRPr sz="10000" dirty="0"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0015"/>
      </p:ext>
    </p:extLst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0E079BD6-3AAD-E173-3C28-D553B88CD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4">
            <a:extLst>
              <a:ext uri="{FF2B5EF4-FFF2-40B4-BE49-F238E27FC236}">
                <a16:creationId xmlns:a16="http://schemas.microsoft.com/office/drawing/2014/main" id="{EF33ADC4-E74D-C01A-9DB0-F316F931EA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610" y="1641503"/>
            <a:ext cx="9490949" cy="700403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4">
            <a:extLst>
              <a:ext uri="{FF2B5EF4-FFF2-40B4-BE49-F238E27FC236}">
                <a16:creationId xmlns:a16="http://schemas.microsoft.com/office/drawing/2014/main" id="{51CFC97C-76E2-BB8F-5CB2-D4F7D4F6D4C4}"/>
              </a:ext>
            </a:extLst>
          </p:cNvPr>
          <p:cNvSpPr txBox="1"/>
          <p:nvPr/>
        </p:nvSpPr>
        <p:spPr>
          <a:xfrm>
            <a:off x="5599002" y="1955510"/>
            <a:ext cx="70899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2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530" name="Google Shape;530;p24">
            <a:extLst>
              <a:ext uri="{FF2B5EF4-FFF2-40B4-BE49-F238E27FC236}">
                <a16:creationId xmlns:a16="http://schemas.microsoft.com/office/drawing/2014/main" id="{D14833E7-0411-77DA-E151-375317FE0498}"/>
              </a:ext>
            </a:extLst>
          </p:cNvPr>
          <p:cNvSpPr txBox="1"/>
          <p:nvPr/>
        </p:nvSpPr>
        <p:spPr>
          <a:xfrm>
            <a:off x="3387813" y="3438742"/>
            <a:ext cx="11512500" cy="384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Clases: Abstractas y Base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2" name="Google Shape;529;p24">
            <a:extLst>
              <a:ext uri="{FF2B5EF4-FFF2-40B4-BE49-F238E27FC236}">
                <a16:creationId xmlns:a16="http://schemas.microsoft.com/office/drawing/2014/main" id="{962D016A-1CEB-2252-27B4-C35DF5D7FB8E}"/>
              </a:ext>
            </a:extLst>
          </p:cNvPr>
          <p:cNvSpPr txBox="1"/>
          <p:nvPr/>
        </p:nvSpPr>
        <p:spPr>
          <a:xfrm rot="10800000">
            <a:off x="5599002" y="5083342"/>
            <a:ext cx="70899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2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11979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24273D01-C70E-618E-21E3-16C75A195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>
            <a:extLst>
              <a:ext uri="{FF2B5EF4-FFF2-40B4-BE49-F238E27FC236}">
                <a16:creationId xmlns:a16="http://schemas.microsoft.com/office/drawing/2014/main" id="{E1E84430-A480-C335-297D-F81B69A439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875" y="-6197524"/>
            <a:ext cx="9958200" cy="997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14">
            <a:extLst>
              <a:ext uri="{FF2B5EF4-FFF2-40B4-BE49-F238E27FC236}">
                <a16:creationId xmlns:a16="http://schemas.microsoft.com/office/drawing/2014/main" id="{9BE00DB3-B37B-E639-9FA4-2689FD5F2358}"/>
              </a:ext>
            </a:extLst>
          </p:cNvPr>
          <p:cNvGrpSpPr/>
          <p:nvPr/>
        </p:nvGrpSpPr>
        <p:grpSpPr>
          <a:xfrm>
            <a:off x="1028700" y="760099"/>
            <a:ext cx="7775506" cy="8498201"/>
            <a:chOff x="0" y="-47625"/>
            <a:chExt cx="1378656" cy="1506795"/>
          </a:xfrm>
        </p:grpSpPr>
        <p:sp>
          <p:nvSpPr>
            <p:cNvPr id="295" name="Google Shape;295;p14">
              <a:extLst>
                <a:ext uri="{FF2B5EF4-FFF2-40B4-BE49-F238E27FC236}">
                  <a16:creationId xmlns:a16="http://schemas.microsoft.com/office/drawing/2014/main" id="{E6397149-6302-0F3D-D4E8-5325AC5B2D74}"/>
                </a:ext>
              </a:extLst>
            </p:cNvPr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96" name="Google Shape;296;p14">
              <a:extLst>
                <a:ext uri="{FF2B5EF4-FFF2-40B4-BE49-F238E27FC236}">
                  <a16:creationId xmlns:a16="http://schemas.microsoft.com/office/drawing/2014/main" id="{9DEEB78B-3DC3-F9A6-F475-A312C4F3EBEB}"/>
                </a:ext>
              </a:extLst>
            </p:cNvPr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14">
            <a:extLst>
              <a:ext uri="{FF2B5EF4-FFF2-40B4-BE49-F238E27FC236}">
                <a16:creationId xmlns:a16="http://schemas.microsoft.com/office/drawing/2014/main" id="{E86160AD-BF77-73E4-45AF-22EA560A164F}"/>
              </a:ext>
            </a:extLst>
          </p:cNvPr>
          <p:cNvGrpSpPr/>
          <p:nvPr/>
        </p:nvGrpSpPr>
        <p:grpSpPr>
          <a:xfrm>
            <a:off x="9483794" y="760099"/>
            <a:ext cx="7775506" cy="8498201"/>
            <a:chOff x="0" y="-47625"/>
            <a:chExt cx="1378656" cy="1506795"/>
          </a:xfrm>
        </p:grpSpPr>
        <p:sp>
          <p:nvSpPr>
            <p:cNvPr id="298" name="Google Shape;298;p14">
              <a:extLst>
                <a:ext uri="{FF2B5EF4-FFF2-40B4-BE49-F238E27FC236}">
                  <a16:creationId xmlns:a16="http://schemas.microsoft.com/office/drawing/2014/main" id="{141D1E46-467A-57F8-E47E-B91AC1425BBE}"/>
                </a:ext>
              </a:extLst>
            </p:cNvPr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99" name="Google Shape;299;p14">
              <a:extLst>
                <a:ext uri="{FF2B5EF4-FFF2-40B4-BE49-F238E27FC236}">
                  <a16:creationId xmlns:a16="http://schemas.microsoft.com/office/drawing/2014/main" id="{6930EF77-FCAC-4134-0E62-32E63EB4FE9F}"/>
                </a:ext>
              </a:extLst>
            </p:cNvPr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14">
            <a:extLst>
              <a:ext uri="{FF2B5EF4-FFF2-40B4-BE49-F238E27FC236}">
                <a16:creationId xmlns:a16="http://schemas.microsoft.com/office/drawing/2014/main" id="{01C981C6-59FF-158E-E5CA-434FE2670CF4}"/>
              </a:ext>
            </a:extLst>
          </p:cNvPr>
          <p:cNvSpPr txBox="1"/>
          <p:nvPr/>
        </p:nvSpPr>
        <p:spPr>
          <a:xfrm>
            <a:off x="1506567" y="1609148"/>
            <a:ext cx="68199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Clases Abstractas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301" name="Google Shape;301;p14">
            <a:extLst>
              <a:ext uri="{FF2B5EF4-FFF2-40B4-BE49-F238E27FC236}">
                <a16:creationId xmlns:a16="http://schemas.microsoft.com/office/drawing/2014/main" id="{1CEEFCB6-B89D-D606-8F72-75C7E39D8551}"/>
              </a:ext>
            </a:extLst>
          </p:cNvPr>
          <p:cNvSpPr txBox="1"/>
          <p:nvPr/>
        </p:nvSpPr>
        <p:spPr>
          <a:xfrm>
            <a:off x="1506388" y="3688871"/>
            <a:ext cx="6819900" cy="111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Se determinan como interfaces (pueden tener métodos abstractos o default), solo que tienen ciertas diferencias</a:t>
            </a:r>
          </a:p>
        </p:txBody>
      </p:sp>
      <p:sp>
        <p:nvSpPr>
          <p:cNvPr id="302" name="Google Shape;302;p14">
            <a:extLst>
              <a:ext uri="{FF2B5EF4-FFF2-40B4-BE49-F238E27FC236}">
                <a16:creationId xmlns:a16="http://schemas.microsoft.com/office/drawing/2014/main" id="{B9168C9B-C49C-98C9-9FAA-CB8C26506781}"/>
              </a:ext>
            </a:extLst>
          </p:cNvPr>
          <p:cNvSpPr txBox="1"/>
          <p:nvPr/>
        </p:nvSpPr>
        <p:spPr>
          <a:xfrm>
            <a:off x="9961662" y="1609148"/>
            <a:ext cx="68199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Clases 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Base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303" name="Google Shape;303;p14">
            <a:extLst>
              <a:ext uri="{FF2B5EF4-FFF2-40B4-BE49-F238E27FC236}">
                <a16:creationId xmlns:a16="http://schemas.microsoft.com/office/drawing/2014/main" id="{BB9B2DE3-FB0A-A4F4-E4D7-5B169575132D}"/>
              </a:ext>
            </a:extLst>
          </p:cNvPr>
          <p:cNvSpPr txBox="1"/>
          <p:nvPr/>
        </p:nvSpPr>
        <p:spPr>
          <a:xfrm>
            <a:off x="9961662" y="3773349"/>
            <a:ext cx="6819900" cy="463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En general, la base de la implementación de cualquier programa en Java.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Permiten la implementación de una o varias interfaces, pero </a:t>
            </a:r>
            <a:r>
              <a:rPr lang="es-EC" sz="2100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solo de una clase abstracta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Contiene constantes y métodos propios, así como hereda (bajo modificadores de acceso) las constantes de clases abstractas.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Debe implementar </a:t>
            </a:r>
            <a:r>
              <a:rPr lang="es-EC" sz="2100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todos los métodos </a:t>
            </a: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de una interface para cumplir con su contrato</a:t>
            </a:r>
            <a:endParaRPr lang="es-EC" dirty="0">
              <a:latin typeface="Abadi" panose="020B0604020104020204" pitchFamily="34" charset="0"/>
            </a:endParaRPr>
          </a:p>
        </p:txBody>
      </p:sp>
      <p:grpSp>
        <p:nvGrpSpPr>
          <p:cNvPr id="311" name="Google Shape;311;p14">
            <a:extLst>
              <a:ext uri="{FF2B5EF4-FFF2-40B4-BE49-F238E27FC236}">
                <a16:creationId xmlns:a16="http://schemas.microsoft.com/office/drawing/2014/main" id="{8C214BB4-FCE1-593F-27AA-7933357221AA}"/>
              </a:ext>
            </a:extLst>
          </p:cNvPr>
          <p:cNvGrpSpPr/>
          <p:nvPr/>
        </p:nvGrpSpPr>
        <p:grpSpPr>
          <a:xfrm rot="8100000">
            <a:off x="15581235" y="7779581"/>
            <a:ext cx="1225010" cy="1225010"/>
            <a:chOff x="0" y="0"/>
            <a:chExt cx="1633347" cy="1633347"/>
          </a:xfrm>
        </p:grpSpPr>
        <p:grpSp>
          <p:nvGrpSpPr>
            <p:cNvPr id="312" name="Google Shape;312;p14">
              <a:extLst>
                <a:ext uri="{FF2B5EF4-FFF2-40B4-BE49-F238E27FC236}">
                  <a16:creationId xmlns:a16="http://schemas.microsoft.com/office/drawing/2014/main" id="{A1F2D8D3-4872-AC06-47AA-35EFFF9C9069}"/>
                </a:ext>
              </a:extLst>
            </p:cNvPr>
            <p:cNvGrpSpPr/>
            <p:nvPr/>
          </p:nvGrpSpPr>
          <p:grpSpPr>
            <a:xfrm rot="-5400000">
              <a:off x="0" y="0"/>
              <a:ext cx="1633347" cy="1633347"/>
              <a:chOff x="0" y="0"/>
              <a:chExt cx="812800" cy="812800"/>
            </a:xfrm>
          </p:grpSpPr>
          <p:sp>
            <p:nvSpPr>
              <p:cNvPr id="313" name="Google Shape;313;p14">
                <a:extLst>
                  <a:ext uri="{FF2B5EF4-FFF2-40B4-BE49-F238E27FC236}">
                    <a16:creationId xmlns:a16="http://schemas.microsoft.com/office/drawing/2014/main" id="{2198DDDF-C643-FED6-EFF9-67F790A60D2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14" name="Google Shape;314;p14">
                <a:extLst>
                  <a:ext uri="{FF2B5EF4-FFF2-40B4-BE49-F238E27FC236}">
                    <a16:creationId xmlns:a16="http://schemas.microsoft.com/office/drawing/2014/main" id="{DD71E881-BB41-242A-2FA9-99557456939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15" name="Google Shape;315;p14">
              <a:extLst>
                <a:ext uri="{FF2B5EF4-FFF2-40B4-BE49-F238E27FC236}">
                  <a16:creationId xmlns:a16="http://schemas.microsoft.com/office/drawing/2014/main" id="{3B234241-899D-7158-120C-6C1286437A8F}"/>
                </a:ext>
              </a:extLst>
            </p:cNvPr>
            <p:cNvCxnSpPr/>
            <p:nvPr/>
          </p:nvCxnSpPr>
          <p:spPr>
            <a:xfrm rot="10800000" flipH="1">
              <a:off x="383129" y="443007"/>
              <a:ext cx="814384" cy="814384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p14">
              <a:extLst>
                <a:ext uri="{FF2B5EF4-FFF2-40B4-BE49-F238E27FC236}">
                  <a16:creationId xmlns:a16="http://schemas.microsoft.com/office/drawing/2014/main" id="{31DEDC2B-3C47-7D92-2497-7B319F7D717B}"/>
                </a:ext>
              </a:extLst>
            </p:cNvPr>
            <p:cNvCxnSpPr/>
            <p:nvPr/>
          </p:nvCxnSpPr>
          <p:spPr>
            <a:xfrm rot="10800000">
              <a:off x="1207932" y="380458"/>
              <a:ext cx="0" cy="628427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p14">
              <a:extLst>
                <a:ext uri="{FF2B5EF4-FFF2-40B4-BE49-F238E27FC236}">
                  <a16:creationId xmlns:a16="http://schemas.microsoft.com/office/drawing/2014/main" id="{A0C4020A-9883-4579-691B-6E4B07ADED7E}"/>
                </a:ext>
              </a:extLst>
            </p:cNvPr>
            <p:cNvCxnSpPr/>
            <p:nvPr/>
          </p:nvCxnSpPr>
          <p:spPr>
            <a:xfrm rot="10800000">
              <a:off x="624462" y="425415"/>
              <a:ext cx="628427" cy="0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" name="Google Shape;311;p14">
            <a:extLst>
              <a:ext uri="{FF2B5EF4-FFF2-40B4-BE49-F238E27FC236}">
                <a16:creationId xmlns:a16="http://schemas.microsoft.com/office/drawing/2014/main" id="{BE317F83-FFBC-4967-51B2-9E86F49835DC}"/>
              </a:ext>
            </a:extLst>
          </p:cNvPr>
          <p:cNvGrpSpPr/>
          <p:nvPr/>
        </p:nvGrpSpPr>
        <p:grpSpPr>
          <a:xfrm rot="8100000">
            <a:off x="7318470" y="7779581"/>
            <a:ext cx="1225010" cy="1225010"/>
            <a:chOff x="0" y="0"/>
            <a:chExt cx="1633347" cy="1633347"/>
          </a:xfrm>
        </p:grpSpPr>
        <p:grpSp>
          <p:nvGrpSpPr>
            <p:cNvPr id="11" name="Google Shape;312;p14">
              <a:extLst>
                <a:ext uri="{FF2B5EF4-FFF2-40B4-BE49-F238E27FC236}">
                  <a16:creationId xmlns:a16="http://schemas.microsoft.com/office/drawing/2014/main" id="{30E4AFF4-E0D4-972B-E0A2-F514971BFFA8}"/>
                </a:ext>
              </a:extLst>
            </p:cNvPr>
            <p:cNvGrpSpPr/>
            <p:nvPr/>
          </p:nvGrpSpPr>
          <p:grpSpPr>
            <a:xfrm rot="-5400000">
              <a:off x="0" y="0"/>
              <a:ext cx="1633347" cy="1633347"/>
              <a:chOff x="0" y="0"/>
              <a:chExt cx="812800" cy="812800"/>
            </a:xfrm>
          </p:grpSpPr>
          <p:sp>
            <p:nvSpPr>
              <p:cNvPr id="15" name="Google Shape;313;p14">
                <a:extLst>
                  <a:ext uri="{FF2B5EF4-FFF2-40B4-BE49-F238E27FC236}">
                    <a16:creationId xmlns:a16="http://schemas.microsoft.com/office/drawing/2014/main" id="{3DA799F4-4BFD-02F4-9AC3-394E9C2C5A7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6" name="Google Shape;314;p14">
                <a:extLst>
                  <a:ext uri="{FF2B5EF4-FFF2-40B4-BE49-F238E27FC236}">
                    <a16:creationId xmlns:a16="http://schemas.microsoft.com/office/drawing/2014/main" id="{CA6AAD94-67EA-78D2-8845-ED6EC782236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" name="Google Shape;315;p14">
              <a:extLst>
                <a:ext uri="{FF2B5EF4-FFF2-40B4-BE49-F238E27FC236}">
                  <a16:creationId xmlns:a16="http://schemas.microsoft.com/office/drawing/2014/main" id="{55D0C7B5-C62C-382E-FEE5-6CB5F56456AF}"/>
                </a:ext>
              </a:extLst>
            </p:cNvPr>
            <p:cNvCxnSpPr/>
            <p:nvPr/>
          </p:nvCxnSpPr>
          <p:spPr>
            <a:xfrm rot="10800000" flipH="1">
              <a:off x="383129" y="443007"/>
              <a:ext cx="814384" cy="814384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316;p14">
              <a:extLst>
                <a:ext uri="{FF2B5EF4-FFF2-40B4-BE49-F238E27FC236}">
                  <a16:creationId xmlns:a16="http://schemas.microsoft.com/office/drawing/2014/main" id="{AD545971-A918-E2D1-CA29-B4BA98DFB221}"/>
                </a:ext>
              </a:extLst>
            </p:cNvPr>
            <p:cNvCxnSpPr/>
            <p:nvPr/>
          </p:nvCxnSpPr>
          <p:spPr>
            <a:xfrm rot="10800000">
              <a:off x="1207932" y="380458"/>
              <a:ext cx="0" cy="628427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317;p14">
              <a:extLst>
                <a:ext uri="{FF2B5EF4-FFF2-40B4-BE49-F238E27FC236}">
                  <a16:creationId xmlns:a16="http://schemas.microsoft.com/office/drawing/2014/main" id="{A5700AE9-B616-38EE-0188-227D556ED119}"/>
                </a:ext>
              </a:extLst>
            </p:cNvPr>
            <p:cNvCxnSpPr/>
            <p:nvPr/>
          </p:nvCxnSpPr>
          <p:spPr>
            <a:xfrm rot="10800000">
              <a:off x="624462" y="425415"/>
              <a:ext cx="628427" cy="0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296;p14">
            <a:extLst>
              <a:ext uri="{FF2B5EF4-FFF2-40B4-BE49-F238E27FC236}">
                <a16:creationId xmlns:a16="http://schemas.microsoft.com/office/drawing/2014/main" id="{EEED6D8C-4BA5-4098-19B2-DB6119146A6A}"/>
              </a:ext>
            </a:extLst>
          </p:cNvPr>
          <p:cNvSpPr txBox="1"/>
          <p:nvPr/>
        </p:nvSpPr>
        <p:spPr>
          <a:xfrm>
            <a:off x="1799100" y="5039876"/>
            <a:ext cx="5822443" cy="262359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285750" marR="0" lvl="0" indent="-285750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C" sz="1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Sus constantes pueden ser privadas, publicas o protegidas, estáticas (o no) y finales (o no)</a:t>
            </a:r>
          </a:p>
          <a:p>
            <a:pPr marL="285750" marR="0" lvl="0" indent="-285750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C" sz="1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Puede implementar varias interfaces, la implementación se deja como opcional para los usuarios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103AEC-0115-7D89-13C3-EF94092C0671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9" name="Google Shape;220;p10">
              <a:extLst>
                <a:ext uri="{FF2B5EF4-FFF2-40B4-BE49-F238E27FC236}">
                  <a16:creationId xmlns:a16="http://schemas.microsoft.com/office/drawing/2014/main" id="{9DD0CCD0-FCB4-FE18-897E-0FA98BD038A2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1797F49-817B-F4EC-5A3D-79F162692F1C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22" name="Google Shape;146;p9">
                <a:extLst>
                  <a:ext uri="{FF2B5EF4-FFF2-40B4-BE49-F238E27FC236}">
                    <a16:creationId xmlns:a16="http://schemas.microsoft.com/office/drawing/2014/main" id="{2728A81F-64FA-3BC4-3F97-446561FF5B90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4" name="Google Shape;147;p9">
                  <a:extLst>
                    <a:ext uri="{FF2B5EF4-FFF2-40B4-BE49-F238E27FC236}">
                      <a16:creationId xmlns:a16="http://schemas.microsoft.com/office/drawing/2014/main" id="{186491CB-9590-9436-A9CB-F7D2E67A97F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5" name="Google Shape;148;p9">
                  <a:extLst>
                    <a:ext uri="{FF2B5EF4-FFF2-40B4-BE49-F238E27FC236}">
                      <a16:creationId xmlns:a16="http://schemas.microsoft.com/office/drawing/2014/main" id="{36EE32D9-36C4-9D8E-C2F3-8BAF7F98EBB7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" name="Google Shape;151;p9">
                <a:extLst>
                  <a:ext uri="{FF2B5EF4-FFF2-40B4-BE49-F238E27FC236}">
                    <a16:creationId xmlns:a16="http://schemas.microsoft.com/office/drawing/2014/main" id="{DC168009-9567-3D91-652C-9414BC2C9F27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21" name="Google Shape;153;p9">
              <a:extLst>
                <a:ext uri="{FF2B5EF4-FFF2-40B4-BE49-F238E27FC236}">
                  <a16:creationId xmlns:a16="http://schemas.microsoft.com/office/drawing/2014/main" id="{D5AAB755-8F9C-F224-00D9-F52C0A8F7990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867572"/>
      </p:ext>
    </p:extLst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1591-C86B-2D53-259E-E53B83978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68E77C68-B3B3-DA52-9F21-6FACB3B87B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6EEF99-0913-E516-CAEC-EBE8B379A673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C09A7055-9277-3AD5-0D8E-F49646F05573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2F53EB-BA7E-776A-D6AE-675B8B695B5F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45E71A0B-DD1B-9B2F-D736-2090B816ECF1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9FE27C83-6D9B-7150-4D97-887520CC2A7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8C7A1DFC-B3FE-1957-FB16-6F29A7475AC9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914A1395-E4C4-39C7-1284-0081F1EB26FC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E5CC7E22-FA00-8F0D-2259-19C2F34408AC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537CE378-4E3F-B3BA-19F5-A35C23881D01}"/>
              </a:ext>
            </a:extLst>
          </p:cNvPr>
          <p:cNvSpPr txBox="1">
            <a:spLocks noChangeAspect="1"/>
          </p:cNvSpPr>
          <p:nvPr/>
        </p:nvSpPr>
        <p:spPr>
          <a:xfrm>
            <a:off x="436800" y="7859583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Clases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Base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5C5AF-454E-1DAB-8D7E-8EC4672A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980" y="457627"/>
            <a:ext cx="8504657" cy="98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42680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7E55-DB9E-4F85-BB45-7DD399CED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D67F9888-E744-E231-E882-06FBF11D5C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0DCC0D-2FFB-62C8-85FC-6B9C4C5822EE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6D45DC19-9016-B881-D5C3-2E623375A361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4DFF13-0A94-A6C8-4A33-40F929D616F8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6850114F-8700-312D-C8CE-A06B89513EE4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5E976F4C-8AE7-64A4-903B-4EB5F555883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B021E49E-714E-4EAF-DCF7-A5905169473F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1AE06A89-B5FD-6A4C-BE01-7021973A8FE1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6B022C92-7665-729B-112C-B3890646839E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E2F1FFA0-0687-002F-DC22-24B94EFEA563}"/>
              </a:ext>
            </a:extLst>
          </p:cNvPr>
          <p:cNvSpPr txBox="1">
            <a:spLocks noChangeAspect="1"/>
          </p:cNvSpPr>
          <p:nvPr/>
        </p:nvSpPr>
        <p:spPr>
          <a:xfrm>
            <a:off x="436800" y="7859583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Clases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Abstractas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F7562-E429-924B-2CBF-54A19EE825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23747" y="457627"/>
            <a:ext cx="8369980" cy="98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03096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D72BC558-D7A3-5DBD-6C41-A3363D9F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4">
            <a:extLst>
              <a:ext uri="{FF2B5EF4-FFF2-40B4-BE49-F238E27FC236}">
                <a16:creationId xmlns:a16="http://schemas.microsoft.com/office/drawing/2014/main" id="{9B1650F1-1CF1-BCA6-ECAC-D582AA1225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610" y="1641503"/>
            <a:ext cx="9490949" cy="700403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4">
            <a:extLst>
              <a:ext uri="{FF2B5EF4-FFF2-40B4-BE49-F238E27FC236}">
                <a16:creationId xmlns:a16="http://schemas.microsoft.com/office/drawing/2014/main" id="{96E7845A-5EC0-D138-AF7F-74E1261CD58A}"/>
              </a:ext>
            </a:extLst>
          </p:cNvPr>
          <p:cNvSpPr txBox="1"/>
          <p:nvPr/>
        </p:nvSpPr>
        <p:spPr>
          <a:xfrm>
            <a:off x="5599002" y="1955510"/>
            <a:ext cx="70899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2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530" name="Google Shape;530;p24">
            <a:extLst>
              <a:ext uri="{FF2B5EF4-FFF2-40B4-BE49-F238E27FC236}">
                <a16:creationId xmlns:a16="http://schemas.microsoft.com/office/drawing/2014/main" id="{7CA9A7CA-B86C-D789-0C57-6C74A6D9F1A0}"/>
              </a:ext>
            </a:extLst>
          </p:cNvPr>
          <p:cNvSpPr txBox="1"/>
          <p:nvPr/>
        </p:nvSpPr>
        <p:spPr>
          <a:xfrm>
            <a:off x="3387813" y="3438742"/>
            <a:ext cx="11512500" cy="384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04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Clases Internas, Anónimas y Lambdas </a:t>
            </a:r>
            <a:endParaRPr lang="es-EC" dirty="0">
              <a:latin typeface="Abadi" panose="020B0604020104020204" pitchFamily="34" charset="0"/>
            </a:endParaRPr>
          </a:p>
        </p:txBody>
      </p:sp>
      <p:sp>
        <p:nvSpPr>
          <p:cNvPr id="2" name="Google Shape;529;p24">
            <a:extLst>
              <a:ext uri="{FF2B5EF4-FFF2-40B4-BE49-F238E27FC236}">
                <a16:creationId xmlns:a16="http://schemas.microsoft.com/office/drawing/2014/main" id="{D802B4FF-73FB-F6FE-19CB-EB2A1F99D5BF}"/>
              </a:ext>
            </a:extLst>
          </p:cNvPr>
          <p:cNvSpPr txBox="1"/>
          <p:nvPr/>
        </p:nvSpPr>
        <p:spPr>
          <a:xfrm rot="10800000">
            <a:off x="5599002" y="5083342"/>
            <a:ext cx="70899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2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05937"/>
      </p:ext>
    </p:extLst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03CC628C-C55F-07C7-71C7-7241EF76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>
            <a:extLst>
              <a:ext uri="{FF2B5EF4-FFF2-40B4-BE49-F238E27FC236}">
                <a16:creationId xmlns:a16="http://schemas.microsoft.com/office/drawing/2014/main" id="{B82E9F15-A624-322C-D3D0-EE97AF6C6B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875" y="-6197524"/>
            <a:ext cx="9958200" cy="997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5108BC-0A38-0524-5641-3E749C687370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9" name="Google Shape;220;p10">
              <a:extLst>
                <a:ext uri="{FF2B5EF4-FFF2-40B4-BE49-F238E27FC236}">
                  <a16:creationId xmlns:a16="http://schemas.microsoft.com/office/drawing/2014/main" id="{5BF2F740-9317-CFD8-5DF1-1073899D3BCC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5342D63-CFE3-B040-30A4-E0BBE646E22A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22" name="Google Shape;146;p9">
                <a:extLst>
                  <a:ext uri="{FF2B5EF4-FFF2-40B4-BE49-F238E27FC236}">
                    <a16:creationId xmlns:a16="http://schemas.microsoft.com/office/drawing/2014/main" id="{2B101BD1-E0C5-71BA-9437-DB6CEAFE4D7E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4" name="Google Shape;147;p9">
                  <a:extLst>
                    <a:ext uri="{FF2B5EF4-FFF2-40B4-BE49-F238E27FC236}">
                      <a16:creationId xmlns:a16="http://schemas.microsoft.com/office/drawing/2014/main" id="{B2C26FDA-207B-1902-5CED-1CC5A42D3F2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5" name="Google Shape;148;p9">
                  <a:extLst>
                    <a:ext uri="{FF2B5EF4-FFF2-40B4-BE49-F238E27FC236}">
                      <a16:creationId xmlns:a16="http://schemas.microsoft.com/office/drawing/2014/main" id="{8C72E1FE-FFC4-02FC-0B6D-30E62FF55A1D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" name="Google Shape;151;p9">
                <a:extLst>
                  <a:ext uri="{FF2B5EF4-FFF2-40B4-BE49-F238E27FC236}">
                    <a16:creationId xmlns:a16="http://schemas.microsoft.com/office/drawing/2014/main" id="{C1735BCF-7AFD-D67A-9FF6-1B107E214101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21" name="Google Shape;153;p9">
              <a:extLst>
                <a:ext uri="{FF2B5EF4-FFF2-40B4-BE49-F238E27FC236}">
                  <a16:creationId xmlns:a16="http://schemas.microsoft.com/office/drawing/2014/main" id="{AC314953-27CB-DAD0-31A0-82B9EDC6275F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297" name="Google Shape;297;p14">
            <a:extLst>
              <a:ext uri="{FF2B5EF4-FFF2-40B4-BE49-F238E27FC236}">
                <a16:creationId xmlns:a16="http://schemas.microsoft.com/office/drawing/2014/main" id="{6BCF9DB7-8E33-611D-6AFE-AADA850ECB51}"/>
              </a:ext>
            </a:extLst>
          </p:cNvPr>
          <p:cNvGrpSpPr/>
          <p:nvPr/>
        </p:nvGrpSpPr>
        <p:grpSpPr>
          <a:xfrm>
            <a:off x="6402618" y="1074379"/>
            <a:ext cx="5486400" cy="8498201"/>
            <a:chOff x="0" y="-47625"/>
            <a:chExt cx="1378656" cy="1506795"/>
          </a:xfrm>
        </p:grpSpPr>
        <p:sp>
          <p:nvSpPr>
            <p:cNvPr id="298" name="Google Shape;298;p14">
              <a:extLst>
                <a:ext uri="{FF2B5EF4-FFF2-40B4-BE49-F238E27FC236}">
                  <a16:creationId xmlns:a16="http://schemas.microsoft.com/office/drawing/2014/main" id="{359DFA53-CC39-2D39-5D0C-1791B4D8C883}"/>
                </a:ext>
              </a:extLst>
            </p:cNvPr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C" dirty="0">
                <a:latin typeface="Abadi" panose="020B0604020104020204" pitchFamily="34" charset="0"/>
              </a:endParaRPr>
            </a:p>
          </p:txBody>
        </p:sp>
        <p:sp>
          <p:nvSpPr>
            <p:cNvPr id="299" name="Google Shape;299;p14">
              <a:extLst>
                <a:ext uri="{FF2B5EF4-FFF2-40B4-BE49-F238E27FC236}">
                  <a16:creationId xmlns:a16="http://schemas.microsoft.com/office/drawing/2014/main" id="{F98687C4-9FDB-1480-1B51-4F18040656B0}"/>
                </a:ext>
              </a:extLst>
            </p:cNvPr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rm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s-EC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4">
            <a:extLst>
              <a:ext uri="{FF2B5EF4-FFF2-40B4-BE49-F238E27FC236}">
                <a16:creationId xmlns:a16="http://schemas.microsoft.com/office/drawing/2014/main" id="{D68A9A90-7E38-8726-DF92-FB0A0CE4B653}"/>
              </a:ext>
            </a:extLst>
          </p:cNvPr>
          <p:cNvSpPr txBox="1"/>
          <p:nvPr/>
        </p:nvSpPr>
        <p:spPr>
          <a:xfrm>
            <a:off x="6739802" y="1923428"/>
            <a:ext cx="481212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6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Clases Anó</a:t>
            </a:r>
            <a:r>
              <a:rPr lang="es-MX" sz="6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nimas</a:t>
            </a:r>
            <a:r>
              <a:rPr lang="es-MX" sz="60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s-EC" sz="6000" dirty="0">
              <a:latin typeface="Abadi" panose="020B0604020104020204" pitchFamily="34" charset="0"/>
            </a:endParaRPr>
          </a:p>
        </p:txBody>
      </p:sp>
      <p:sp>
        <p:nvSpPr>
          <p:cNvPr id="303" name="Google Shape;303;p14">
            <a:extLst>
              <a:ext uri="{FF2B5EF4-FFF2-40B4-BE49-F238E27FC236}">
                <a16:creationId xmlns:a16="http://schemas.microsoft.com/office/drawing/2014/main" id="{94BB960C-8792-6874-3F2B-8256F3883011}"/>
              </a:ext>
            </a:extLst>
          </p:cNvPr>
          <p:cNvSpPr txBox="1"/>
          <p:nvPr/>
        </p:nvSpPr>
        <p:spPr>
          <a:xfrm>
            <a:off x="6739802" y="4003151"/>
            <a:ext cx="4812124" cy="530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Se establecen en aquellos métodos cuya entrada sea un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dato genérico</a:t>
            </a: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o una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referencia</a:t>
            </a: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hacia una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clase abstracta u interface.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Siempre implementa una interface o clase abstracta pero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no menciona este dato en su prototipo</a:t>
            </a:r>
            <a:endParaRPr lang="es-EC" sz="2100" dirty="0">
              <a:solidFill>
                <a:srgbClr val="FFFFFF"/>
              </a:solidFill>
              <a:latin typeface="Inter"/>
              <a:ea typeface="Inter"/>
              <a:sym typeface="Inter"/>
            </a:endParaRPr>
          </a:p>
          <a:p>
            <a:pPr marL="2857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Siempre debe implementar todos los métodos de su clase padre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Muy utilizado en el caso de la interface funcional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Comparable o </a:t>
            </a:r>
            <a:r>
              <a:rPr lang="es-EC" sz="2100" b="1" i="1" u="sng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Comparator</a:t>
            </a:r>
            <a:endParaRPr lang="es-EC" sz="2100" dirty="0">
              <a:solidFill>
                <a:srgbClr val="FFFFFF"/>
              </a:solidFill>
              <a:latin typeface="Inter"/>
              <a:ea typeface="Inter"/>
              <a:sym typeface="Inter"/>
            </a:endParaRPr>
          </a:p>
          <a:p>
            <a:pPr marR="0" lvl="1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</a:pPr>
            <a:endParaRPr lang="es-EC" dirty="0">
              <a:latin typeface="Abadi" panose="020B0604020104020204" pitchFamily="34" charset="0"/>
            </a:endParaRPr>
          </a:p>
        </p:txBody>
      </p:sp>
      <p:grpSp>
        <p:nvGrpSpPr>
          <p:cNvPr id="294" name="Google Shape;294;p14">
            <a:extLst>
              <a:ext uri="{FF2B5EF4-FFF2-40B4-BE49-F238E27FC236}">
                <a16:creationId xmlns:a16="http://schemas.microsoft.com/office/drawing/2014/main" id="{0850DD38-BCE0-9768-A4D3-8D0C6152AAC2}"/>
              </a:ext>
            </a:extLst>
          </p:cNvPr>
          <p:cNvGrpSpPr/>
          <p:nvPr/>
        </p:nvGrpSpPr>
        <p:grpSpPr>
          <a:xfrm>
            <a:off x="456253" y="1074379"/>
            <a:ext cx="5490087" cy="8498201"/>
            <a:chOff x="0" y="-47625"/>
            <a:chExt cx="1378656" cy="1506795"/>
          </a:xfrm>
        </p:grpSpPr>
        <p:sp>
          <p:nvSpPr>
            <p:cNvPr id="295" name="Google Shape;295;p14">
              <a:extLst>
                <a:ext uri="{FF2B5EF4-FFF2-40B4-BE49-F238E27FC236}">
                  <a16:creationId xmlns:a16="http://schemas.microsoft.com/office/drawing/2014/main" id="{9E4A9B24-FCA2-40F0-6FFB-973706EF01AB}"/>
                </a:ext>
              </a:extLst>
            </p:cNvPr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C" dirty="0">
                <a:latin typeface="Abadi" panose="020B0604020104020204" pitchFamily="34" charset="0"/>
              </a:endParaRPr>
            </a:p>
          </p:txBody>
        </p:sp>
        <p:sp>
          <p:nvSpPr>
            <p:cNvPr id="296" name="Google Shape;296;p14">
              <a:extLst>
                <a:ext uri="{FF2B5EF4-FFF2-40B4-BE49-F238E27FC236}">
                  <a16:creationId xmlns:a16="http://schemas.microsoft.com/office/drawing/2014/main" id="{7C8AB81F-3382-243B-E6C5-4C5D2CE90F8E}"/>
                </a:ext>
              </a:extLst>
            </p:cNvPr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rm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s-EC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14">
            <a:extLst>
              <a:ext uri="{FF2B5EF4-FFF2-40B4-BE49-F238E27FC236}">
                <a16:creationId xmlns:a16="http://schemas.microsoft.com/office/drawing/2014/main" id="{10A9593B-9668-32AF-AB2D-F18EA0716965}"/>
              </a:ext>
            </a:extLst>
          </p:cNvPr>
          <p:cNvSpPr txBox="1"/>
          <p:nvPr/>
        </p:nvSpPr>
        <p:spPr>
          <a:xfrm>
            <a:off x="793663" y="1923428"/>
            <a:ext cx="4815358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6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Clases Internas</a:t>
            </a:r>
            <a:endParaRPr lang="es-EC" sz="6000" dirty="0">
              <a:latin typeface="Abadi" panose="020B0604020104020204" pitchFamily="34" charset="0"/>
            </a:endParaRPr>
          </a:p>
        </p:txBody>
      </p:sp>
      <p:sp>
        <p:nvSpPr>
          <p:cNvPr id="301" name="Google Shape;301;p14">
            <a:extLst>
              <a:ext uri="{FF2B5EF4-FFF2-40B4-BE49-F238E27FC236}">
                <a16:creationId xmlns:a16="http://schemas.microsoft.com/office/drawing/2014/main" id="{B8B942FD-5746-1124-19B3-9AA0E7F7557C}"/>
              </a:ext>
            </a:extLst>
          </p:cNvPr>
          <p:cNvSpPr txBox="1"/>
          <p:nvPr/>
        </p:nvSpPr>
        <p:spPr>
          <a:xfrm>
            <a:off x="793536" y="4003151"/>
            <a:ext cx="4815358" cy="5303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857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Se establecen dentro de una clase normal. Tienen su propio set de variables, constructores y métodos.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Generalmente se usa en el caso de que la clase interna sea de gran utilidad para la clase externa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Una clase interna tiene </a:t>
            </a:r>
            <a:r>
              <a:rPr lang="es-EC" sz="2100" b="1" i="1" u="sng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acceso a todos los métodos y datos </a:t>
            </a:r>
            <a:r>
              <a:rPr lang="es-EC" sz="21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de la clase externa.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Una clase interna puede ser </a:t>
            </a:r>
            <a:r>
              <a:rPr lang="es-EC" sz="2100" b="1" i="1" u="sng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estática,</a:t>
            </a:r>
            <a:r>
              <a:rPr lang="es-EC" sz="21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 en este caso </a:t>
            </a:r>
            <a:r>
              <a:rPr lang="es-EC" sz="2100" b="1" i="1" u="sng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solo accede a los métodos y parámetros estáticos</a:t>
            </a:r>
            <a:r>
              <a:rPr lang="es-EC" sz="21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 de la clase externa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s-EC" sz="2100" dirty="0">
              <a:solidFill>
                <a:srgbClr val="FFFFFF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grpSp>
        <p:nvGrpSpPr>
          <p:cNvPr id="5" name="Google Shape;297;p14">
            <a:extLst>
              <a:ext uri="{FF2B5EF4-FFF2-40B4-BE49-F238E27FC236}">
                <a16:creationId xmlns:a16="http://schemas.microsoft.com/office/drawing/2014/main" id="{DCBFD941-BBDD-3C50-E0F3-8681DC1347EB}"/>
              </a:ext>
            </a:extLst>
          </p:cNvPr>
          <p:cNvGrpSpPr/>
          <p:nvPr/>
        </p:nvGrpSpPr>
        <p:grpSpPr>
          <a:xfrm>
            <a:off x="12345296" y="1074379"/>
            <a:ext cx="5486400" cy="8498201"/>
            <a:chOff x="0" y="-47625"/>
            <a:chExt cx="1378656" cy="1506795"/>
          </a:xfrm>
        </p:grpSpPr>
        <p:sp>
          <p:nvSpPr>
            <p:cNvPr id="31" name="Google Shape;298;p14">
              <a:extLst>
                <a:ext uri="{FF2B5EF4-FFF2-40B4-BE49-F238E27FC236}">
                  <a16:creationId xmlns:a16="http://schemas.microsoft.com/office/drawing/2014/main" id="{3DC0975D-F9EB-2E0C-15BB-6106482B7526}"/>
                </a:ext>
              </a:extLst>
            </p:cNvPr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C" dirty="0">
                <a:latin typeface="Abadi" panose="020B0604020104020204" pitchFamily="34" charset="0"/>
              </a:endParaRPr>
            </a:p>
          </p:txBody>
        </p:sp>
        <p:sp>
          <p:nvSpPr>
            <p:cNvPr id="32" name="Google Shape;299;p14">
              <a:extLst>
                <a:ext uri="{FF2B5EF4-FFF2-40B4-BE49-F238E27FC236}">
                  <a16:creationId xmlns:a16="http://schemas.microsoft.com/office/drawing/2014/main" id="{D02EFFDD-CE38-AC70-76C4-B2D05417EF4D}"/>
                </a:ext>
              </a:extLst>
            </p:cNvPr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rm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s-EC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302;p14">
            <a:extLst>
              <a:ext uri="{FF2B5EF4-FFF2-40B4-BE49-F238E27FC236}">
                <a16:creationId xmlns:a16="http://schemas.microsoft.com/office/drawing/2014/main" id="{38CC324D-91D5-7BBF-6D8B-35F52B3C5543}"/>
              </a:ext>
            </a:extLst>
          </p:cNvPr>
          <p:cNvSpPr txBox="1"/>
          <p:nvPr/>
        </p:nvSpPr>
        <p:spPr>
          <a:xfrm>
            <a:off x="12682480" y="1923428"/>
            <a:ext cx="481212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6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Expresiones Lambda</a:t>
            </a:r>
            <a:endParaRPr lang="es-EC" sz="1100" dirty="0">
              <a:latin typeface="Abadi" panose="020B0604020104020204" pitchFamily="34" charset="0"/>
            </a:endParaRPr>
          </a:p>
        </p:txBody>
      </p:sp>
      <p:sp>
        <p:nvSpPr>
          <p:cNvPr id="7" name="Google Shape;303;p14">
            <a:extLst>
              <a:ext uri="{FF2B5EF4-FFF2-40B4-BE49-F238E27FC236}">
                <a16:creationId xmlns:a16="http://schemas.microsoft.com/office/drawing/2014/main" id="{D313EE0F-8756-6078-4108-482730B2C9AB}"/>
              </a:ext>
            </a:extLst>
          </p:cNvPr>
          <p:cNvSpPr txBox="1"/>
          <p:nvPr/>
        </p:nvSpPr>
        <p:spPr>
          <a:xfrm>
            <a:off x="12682480" y="4003151"/>
            <a:ext cx="4812124" cy="539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Bloque de código simple, traducido por el compilador hacia una implementación.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Permite enviar </a:t>
            </a:r>
            <a:r>
              <a:rPr lang="es-EC" sz="2100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snippets</a:t>
            </a: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de código hacia métodos como si fueran implementaciones completas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Tiene diversas formas de definición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Se utilizan con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interfaces funcionales</a:t>
            </a: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las cuales solo tienen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un método a implementar</a:t>
            </a:r>
            <a:endParaRPr lang="es-EC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59924"/>
      </p:ext>
    </p:extLst>
  </p:cSld>
  <p:clrMapOvr>
    <a:masterClrMapping/>
  </p:clrMapOvr>
  <p:transition spd="slow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33984-215E-DC12-30EF-8E7844D2A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2CFBB04D-1ED4-37A7-14C1-72FA909DC2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9520A-683C-EE4B-CD36-2B837B32AD1B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3B00C08F-FECD-A2DF-E897-3BA27569DFAA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AB71F1-8DD2-3CC3-65A3-19B9C3B2DDCA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9EB319C5-335E-6199-CD07-280C4902E4C7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2FF4A7AE-C05A-2817-7BBA-401C1B48BA6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DA46465D-7F37-1450-77D6-CB95C75F349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1B13375B-EAE4-9E8B-BA2C-B9517ADCED8B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114EDEBE-105F-5A8F-F074-921B85B9ABF9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DC30E34C-86F0-6AB2-3A3C-5F4CC0919EBD}"/>
              </a:ext>
            </a:extLst>
          </p:cNvPr>
          <p:cNvSpPr txBox="1">
            <a:spLocks noChangeAspect="1"/>
          </p:cNvSpPr>
          <p:nvPr/>
        </p:nvSpPr>
        <p:spPr>
          <a:xfrm>
            <a:off x="436800" y="7859583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Clases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Internas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D18D5-9716-6A24-91CC-721A5F44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25578" y="457627"/>
            <a:ext cx="10760076" cy="98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95612"/>
      </p:ext>
    </p:extLst>
  </p:cSld>
  <p:clrMapOvr>
    <a:masterClrMapping/>
  </p:clrMapOvr>
  <p:transition spd="slow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DADF4-0CDC-411F-1580-0D1CC4BE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CC0474E6-2F7E-C8B0-FBC4-224F1F68A3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6EF8E6-F781-45D6-CD01-228F5966CE86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FF507C26-3F1E-C44F-372C-FCA8CA55706E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C9422E-C588-5F5F-18BF-19B61829F441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573E0322-2A19-318E-06CB-3E3B02C8892F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9546E639-7DCD-F771-6926-10D1EEAD79B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0FB3D1D1-C8C9-D027-9E2C-93E84AD013B7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CFA2A110-279E-9312-8909-A4F1732EDEA7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6BAA4EDF-2E1F-4BB6-2B13-B1F34F36E945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D6FF3A2A-346A-3B50-134F-74D385BEFDC1}"/>
              </a:ext>
            </a:extLst>
          </p:cNvPr>
          <p:cNvSpPr txBox="1">
            <a:spLocks noChangeAspect="1"/>
          </p:cNvSpPr>
          <p:nvPr/>
        </p:nvSpPr>
        <p:spPr>
          <a:xfrm>
            <a:off x="436800" y="7859583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Clases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An</a:t>
            </a:r>
            <a:r>
              <a:rPr lang="es-MX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ónimas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21D79-826A-E006-B65B-88A7846F4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625" y="311017"/>
            <a:ext cx="88871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04989"/>
      </p:ext>
    </p:extLst>
  </p:cSld>
  <p:clrMapOvr>
    <a:masterClrMapping/>
  </p:clrMapOvr>
  <p:transition spd="slow"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DE82B-53D3-844F-3911-AEA014816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661A3723-7B26-3E46-3AC7-235884B1C7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065950-86E3-480B-38C5-A1EE3B433ADF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B5068686-A28B-D90E-7758-EB7F4BABB9B8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953003-1013-3E76-00C4-35801A97A4E6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EC133303-5D1C-3FB8-63EC-713F854842E8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35B29B0D-5F07-D73D-9EBD-FB08143C2DF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A9C0F8CB-CE8F-CEEF-3486-84E8BF8E3597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66FF4D46-387D-87B5-0BE7-BD278781AD4E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F69C2972-8549-9D45-CA88-A3D39A8CDBBA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5C9E3D90-1FE7-2B9D-9E95-7AC6504FEF73}"/>
              </a:ext>
            </a:extLst>
          </p:cNvPr>
          <p:cNvSpPr txBox="1">
            <a:spLocks noChangeAspect="1"/>
          </p:cNvSpPr>
          <p:nvPr/>
        </p:nvSpPr>
        <p:spPr>
          <a:xfrm>
            <a:off x="436800" y="7859583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M</a:t>
            </a:r>
            <a:r>
              <a:rPr lang="es-MX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étodos</a:t>
            </a: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Lambda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281DA-CF1A-8218-2085-36AF9BEB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60827" y="673069"/>
            <a:ext cx="8732900" cy="96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73237"/>
      </p:ext>
    </p:extLst>
  </p:cSld>
  <p:clrMapOvr>
    <a:masterClrMapping/>
  </p:clrMapOvr>
  <p:transition spd="slow"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CAA68EDA-EE43-0BFA-1AB9-810474980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4">
            <a:extLst>
              <a:ext uri="{FF2B5EF4-FFF2-40B4-BE49-F238E27FC236}">
                <a16:creationId xmlns:a16="http://schemas.microsoft.com/office/drawing/2014/main" id="{485E2E31-9A36-1411-E5BE-7835429E82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610" y="1641503"/>
            <a:ext cx="9490949" cy="700403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4">
            <a:extLst>
              <a:ext uri="{FF2B5EF4-FFF2-40B4-BE49-F238E27FC236}">
                <a16:creationId xmlns:a16="http://schemas.microsoft.com/office/drawing/2014/main" id="{8A6EA46C-ECA8-6727-DE3A-DF99057DC674}"/>
              </a:ext>
            </a:extLst>
          </p:cNvPr>
          <p:cNvSpPr txBox="1"/>
          <p:nvPr/>
        </p:nvSpPr>
        <p:spPr>
          <a:xfrm>
            <a:off x="5599002" y="1955510"/>
            <a:ext cx="70899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2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530" name="Google Shape;530;p24">
            <a:extLst>
              <a:ext uri="{FF2B5EF4-FFF2-40B4-BE49-F238E27FC236}">
                <a16:creationId xmlns:a16="http://schemas.microsoft.com/office/drawing/2014/main" id="{BEA05E35-9EB1-F2F1-6C8A-63DE373EFE04}"/>
              </a:ext>
            </a:extLst>
          </p:cNvPr>
          <p:cNvSpPr txBox="1"/>
          <p:nvPr/>
        </p:nvSpPr>
        <p:spPr>
          <a:xfrm>
            <a:off x="3387813" y="3438742"/>
            <a:ext cx="11512500" cy="384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Interfaces: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Generales y Funcionales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2" name="Google Shape;529;p24">
            <a:extLst>
              <a:ext uri="{FF2B5EF4-FFF2-40B4-BE49-F238E27FC236}">
                <a16:creationId xmlns:a16="http://schemas.microsoft.com/office/drawing/2014/main" id="{1EDA7D33-1952-9267-CEE2-FB1B4D0457E1}"/>
              </a:ext>
            </a:extLst>
          </p:cNvPr>
          <p:cNvSpPr txBox="1"/>
          <p:nvPr/>
        </p:nvSpPr>
        <p:spPr>
          <a:xfrm rot="10800000">
            <a:off x="5599002" y="5083342"/>
            <a:ext cx="70899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2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A732FC-18BB-EB50-2BEA-5E5D54772089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2" name="Google Shape;220;p10">
              <a:extLst>
                <a:ext uri="{FF2B5EF4-FFF2-40B4-BE49-F238E27FC236}">
                  <a16:creationId xmlns:a16="http://schemas.microsoft.com/office/drawing/2014/main" id="{9DF6E8F3-D979-39DD-81AE-DD2B0E59A014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DF3728-A11A-ED08-0FFD-B53DC8EF980D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5" name="Google Shape;146;p9">
                <a:extLst>
                  <a:ext uri="{FF2B5EF4-FFF2-40B4-BE49-F238E27FC236}">
                    <a16:creationId xmlns:a16="http://schemas.microsoft.com/office/drawing/2014/main" id="{8EF0D033-A96F-6737-C1B8-5E8805614B2A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17" name="Google Shape;147;p9">
                  <a:extLst>
                    <a:ext uri="{FF2B5EF4-FFF2-40B4-BE49-F238E27FC236}">
                      <a16:creationId xmlns:a16="http://schemas.microsoft.com/office/drawing/2014/main" id="{29AEB62C-214E-8A09-39F8-9F08D8CE1C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8" name="Google Shape;148;p9">
                  <a:extLst>
                    <a:ext uri="{FF2B5EF4-FFF2-40B4-BE49-F238E27FC236}">
                      <a16:creationId xmlns:a16="http://schemas.microsoft.com/office/drawing/2014/main" id="{AB98F527-8D0B-0E14-9717-1BC49053F3B5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" name="Google Shape;151;p9">
                <a:extLst>
                  <a:ext uri="{FF2B5EF4-FFF2-40B4-BE49-F238E27FC236}">
                    <a16:creationId xmlns:a16="http://schemas.microsoft.com/office/drawing/2014/main" id="{B60F987D-8495-0366-AD44-E23FBB54E4FE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4" name="Google Shape;153;p9">
              <a:extLst>
                <a:ext uri="{FF2B5EF4-FFF2-40B4-BE49-F238E27FC236}">
                  <a16:creationId xmlns:a16="http://schemas.microsoft.com/office/drawing/2014/main" id="{835D32F5-9315-6E9B-5404-8942A7C2E43E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8245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>
          <a:extLst>
            <a:ext uri="{FF2B5EF4-FFF2-40B4-BE49-F238E27FC236}">
              <a16:creationId xmlns:a16="http://schemas.microsoft.com/office/drawing/2014/main" id="{A660AF73-DC92-BD97-8C86-B830ED99E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6">
            <a:extLst>
              <a:ext uri="{FF2B5EF4-FFF2-40B4-BE49-F238E27FC236}">
                <a16:creationId xmlns:a16="http://schemas.microsoft.com/office/drawing/2014/main" id="{435CDB69-DC08-8239-14C9-B4035FAC9586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800" y="-3543888"/>
            <a:ext cx="16822998" cy="1985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9D4DB11-845E-FA80-6C16-C4E9CEB36845}"/>
              </a:ext>
            </a:extLst>
          </p:cNvPr>
          <p:cNvGrpSpPr/>
          <p:nvPr/>
        </p:nvGrpSpPr>
        <p:grpSpPr>
          <a:xfrm>
            <a:off x="9478526" y="926916"/>
            <a:ext cx="7780774" cy="4383401"/>
            <a:chOff x="9478526" y="926916"/>
            <a:chExt cx="7780774" cy="4383401"/>
          </a:xfrm>
        </p:grpSpPr>
        <p:grpSp>
          <p:nvGrpSpPr>
            <p:cNvPr id="354" name="Google Shape;354;p16">
              <a:extLst>
                <a:ext uri="{FF2B5EF4-FFF2-40B4-BE49-F238E27FC236}">
                  <a16:creationId xmlns:a16="http://schemas.microsoft.com/office/drawing/2014/main" id="{A0B0EAE8-6147-DAB6-9A72-70F523C9018C}"/>
                </a:ext>
              </a:extLst>
            </p:cNvPr>
            <p:cNvGrpSpPr/>
            <p:nvPr/>
          </p:nvGrpSpPr>
          <p:grpSpPr>
            <a:xfrm>
              <a:off x="9478526" y="926916"/>
              <a:ext cx="7780774" cy="4383401"/>
              <a:chOff x="0" y="-47625"/>
              <a:chExt cx="1379590" cy="777210"/>
            </a:xfrm>
          </p:grpSpPr>
          <p:sp>
            <p:nvSpPr>
              <p:cNvPr id="355" name="Google Shape;355;p16">
                <a:extLst>
                  <a:ext uri="{FF2B5EF4-FFF2-40B4-BE49-F238E27FC236}">
                    <a16:creationId xmlns:a16="http://schemas.microsoft.com/office/drawing/2014/main" id="{043A7421-DE4D-D698-CEF9-83F191F2C784}"/>
                  </a:ext>
                </a:extLst>
              </p:cNvPr>
              <p:cNvSpPr/>
              <p:nvPr/>
            </p:nvSpPr>
            <p:spPr>
              <a:xfrm>
                <a:off x="0" y="0"/>
                <a:ext cx="1379590" cy="729585"/>
              </a:xfrm>
              <a:custGeom>
                <a:avLst/>
                <a:gdLst/>
                <a:ahLst/>
                <a:cxnLst/>
                <a:rect l="l" t="t" r="r" b="b"/>
                <a:pathLst>
                  <a:path w="1379590" h="729585" extrusionOk="0">
                    <a:moveTo>
                      <a:pt x="50745" y="0"/>
                    </a:moveTo>
                    <a:lnTo>
                      <a:pt x="1328845" y="0"/>
                    </a:lnTo>
                    <a:cubicBezTo>
                      <a:pt x="1356871" y="0"/>
                      <a:pt x="1379590" y="22719"/>
                      <a:pt x="1379590" y="50745"/>
                    </a:cubicBezTo>
                    <a:lnTo>
                      <a:pt x="1379590" y="678840"/>
                    </a:lnTo>
                    <a:cubicBezTo>
                      <a:pt x="1379590" y="706866"/>
                      <a:pt x="1356871" y="729585"/>
                      <a:pt x="1328845" y="729585"/>
                    </a:cubicBezTo>
                    <a:lnTo>
                      <a:pt x="50745" y="729585"/>
                    </a:lnTo>
                    <a:cubicBezTo>
                      <a:pt x="22719" y="729585"/>
                      <a:pt x="0" y="706866"/>
                      <a:pt x="0" y="678840"/>
                    </a:cubicBezTo>
                    <a:lnTo>
                      <a:pt x="0" y="50745"/>
                    </a:lnTo>
                    <a:cubicBezTo>
                      <a:pt x="0" y="22719"/>
                      <a:pt x="22719" y="0"/>
                      <a:pt x="5074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356" name="Google Shape;356;p16">
                <a:extLst>
                  <a:ext uri="{FF2B5EF4-FFF2-40B4-BE49-F238E27FC236}">
                    <a16:creationId xmlns:a16="http://schemas.microsoft.com/office/drawing/2014/main" id="{0C376311-123F-AFE4-630A-6D2D88A9889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79590" cy="777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" name="Google Shape;362;p16">
              <a:extLst>
                <a:ext uri="{FF2B5EF4-FFF2-40B4-BE49-F238E27FC236}">
                  <a16:creationId xmlns:a16="http://schemas.microsoft.com/office/drawing/2014/main" id="{B0D8764E-982F-A901-6BF4-0BC3A343EB65}"/>
                </a:ext>
              </a:extLst>
            </p:cNvPr>
            <p:cNvSpPr txBox="1"/>
            <p:nvPr/>
          </p:nvSpPr>
          <p:spPr>
            <a:xfrm>
              <a:off x="9920839" y="1635255"/>
              <a:ext cx="6896148" cy="876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Baeldung On Java</a:t>
              </a:r>
              <a:endParaRPr lang="en-US" sz="3500" dirty="0">
                <a:latin typeface="Abadi" panose="020F0502020204030204" pitchFamily="34" charset="0"/>
              </a:endParaRPr>
            </a:p>
          </p:txBody>
        </p:sp>
        <p:sp>
          <p:nvSpPr>
            <p:cNvPr id="363" name="Google Shape;363;p16">
              <a:extLst>
                <a:ext uri="{FF2B5EF4-FFF2-40B4-BE49-F238E27FC236}">
                  <a16:creationId xmlns:a16="http://schemas.microsoft.com/office/drawing/2014/main" id="{C4E139D8-73AE-75FA-36EC-E03C7CF2D0B1}"/>
                </a:ext>
              </a:extLst>
            </p:cNvPr>
            <p:cNvSpPr txBox="1"/>
            <p:nvPr/>
          </p:nvSpPr>
          <p:spPr>
            <a:xfrm>
              <a:off x="9920839" y="2792834"/>
              <a:ext cx="6896100" cy="1744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Página web completa, cubre temas básicos, avanzadas del lenguaje, especificaciones técnicas, ejemplos y conceptos de computación en general. </a:t>
              </a:r>
            </a:p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Link de Acceso: </a:t>
              </a:r>
              <a:r>
                <a:rPr lang="es-MX" sz="2500" dirty="0">
                  <a:solidFill>
                    <a:schemeClr val="bg1">
                      <a:lumMod val="95000"/>
                    </a:schemeClr>
                  </a:solidFill>
                  <a:latin typeface="Inter"/>
                  <a:ea typeface="Inter"/>
                  <a:sym typeface="Inter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Baeldung.com</a:t>
              </a:r>
              <a:endParaRPr sz="2500" dirty="0">
                <a:solidFill>
                  <a:schemeClr val="bg1">
                    <a:lumMod val="95000"/>
                  </a:schemeClr>
                </a:solidFill>
                <a:latin typeface="Abadi" panose="020F0502020204030204" pitchFamily="34" charset="0"/>
              </a:endParaRPr>
            </a:p>
          </p:txBody>
        </p:sp>
      </p:grpSp>
      <p:grpSp>
        <p:nvGrpSpPr>
          <p:cNvPr id="357" name="Google Shape;357;p16">
            <a:extLst>
              <a:ext uri="{FF2B5EF4-FFF2-40B4-BE49-F238E27FC236}">
                <a16:creationId xmlns:a16="http://schemas.microsoft.com/office/drawing/2014/main" id="{0522E4DC-78D9-C445-9861-A2D03BA849DF}"/>
              </a:ext>
            </a:extLst>
          </p:cNvPr>
          <p:cNvGrpSpPr/>
          <p:nvPr/>
        </p:nvGrpSpPr>
        <p:grpSpPr>
          <a:xfrm>
            <a:off x="9478526" y="5397030"/>
            <a:ext cx="7780774" cy="4383401"/>
            <a:chOff x="0" y="-47625"/>
            <a:chExt cx="1379590" cy="777210"/>
          </a:xfrm>
        </p:grpSpPr>
        <p:sp>
          <p:nvSpPr>
            <p:cNvPr id="358" name="Google Shape;358;p16">
              <a:extLst>
                <a:ext uri="{FF2B5EF4-FFF2-40B4-BE49-F238E27FC236}">
                  <a16:creationId xmlns:a16="http://schemas.microsoft.com/office/drawing/2014/main" id="{B5497EB5-7FA4-23A3-702C-F7617A3DFE0A}"/>
                </a:ext>
              </a:extLst>
            </p:cNvPr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 extrusionOk="0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F0502020204030204" pitchFamily="34" charset="0"/>
              </a:endParaRPr>
            </a:p>
          </p:txBody>
        </p:sp>
        <p:sp>
          <p:nvSpPr>
            <p:cNvPr id="359" name="Google Shape;359;p16">
              <a:extLst>
                <a:ext uri="{FF2B5EF4-FFF2-40B4-BE49-F238E27FC236}">
                  <a16:creationId xmlns:a16="http://schemas.microsoft.com/office/drawing/2014/main" id="{603994F0-9AC2-CEBE-2C62-C54DEA638461}"/>
                </a:ext>
              </a:extLst>
            </p:cNvPr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E0D31F-B7F0-9BF0-348F-A9DF128D5F56}"/>
              </a:ext>
            </a:extLst>
          </p:cNvPr>
          <p:cNvGrpSpPr/>
          <p:nvPr/>
        </p:nvGrpSpPr>
        <p:grpSpPr>
          <a:xfrm>
            <a:off x="1028700" y="5397030"/>
            <a:ext cx="15788287" cy="4383401"/>
            <a:chOff x="1028700" y="5397030"/>
            <a:chExt cx="15788287" cy="4383401"/>
          </a:xfrm>
        </p:grpSpPr>
        <p:grpSp>
          <p:nvGrpSpPr>
            <p:cNvPr id="351" name="Google Shape;351;p16">
              <a:extLst>
                <a:ext uri="{FF2B5EF4-FFF2-40B4-BE49-F238E27FC236}">
                  <a16:creationId xmlns:a16="http://schemas.microsoft.com/office/drawing/2014/main" id="{A686B248-70E8-3338-9132-587041FCB8DE}"/>
                </a:ext>
              </a:extLst>
            </p:cNvPr>
            <p:cNvGrpSpPr/>
            <p:nvPr/>
          </p:nvGrpSpPr>
          <p:grpSpPr>
            <a:xfrm>
              <a:off x="1028700" y="5397030"/>
              <a:ext cx="7780774" cy="4383401"/>
              <a:chOff x="0" y="-47625"/>
              <a:chExt cx="1379590" cy="777210"/>
            </a:xfrm>
          </p:grpSpPr>
          <p:sp>
            <p:nvSpPr>
              <p:cNvPr id="352" name="Google Shape;352;p16">
                <a:extLst>
                  <a:ext uri="{FF2B5EF4-FFF2-40B4-BE49-F238E27FC236}">
                    <a16:creationId xmlns:a16="http://schemas.microsoft.com/office/drawing/2014/main" id="{0F028EAA-B0E8-8F06-C496-E91B6B1B7F7F}"/>
                  </a:ext>
                </a:extLst>
              </p:cNvPr>
              <p:cNvSpPr/>
              <p:nvPr/>
            </p:nvSpPr>
            <p:spPr>
              <a:xfrm>
                <a:off x="0" y="0"/>
                <a:ext cx="1379590" cy="729585"/>
              </a:xfrm>
              <a:custGeom>
                <a:avLst/>
                <a:gdLst/>
                <a:ahLst/>
                <a:cxnLst/>
                <a:rect l="l" t="t" r="r" b="b"/>
                <a:pathLst>
                  <a:path w="1379590" h="729585" extrusionOk="0">
                    <a:moveTo>
                      <a:pt x="50745" y="0"/>
                    </a:moveTo>
                    <a:lnTo>
                      <a:pt x="1328845" y="0"/>
                    </a:lnTo>
                    <a:cubicBezTo>
                      <a:pt x="1356871" y="0"/>
                      <a:pt x="1379590" y="22719"/>
                      <a:pt x="1379590" y="50745"/>
                    </a:cubicBezTo>
                    <a:lnTo>
                      <a:pt x="1379590" y="678840"/>
                    </a:lnTo>
                    <a:cubicBezTo>
                      <a:pt x="1379590" y="706866"/>
                      <a:pt x="1356871" y="729585"/>
                      <a:pt x="1328845" y="729585"/>
                    </a:cubicBezTo>
                    <a:lnTo>
                      <a:pt x="50745" y="729585"/>
                    </a:lnTo>
                    <a:cubicBezTo>
                      <a:pt x="22719" y="729585"/>
                      <a:pt x="0" y="706866"/>
                      <a:pt x="0" y="678840"/>
                    </a:cubicBezTo>
                    <a:lnTo>
                      <a:pt x="0" y="50745"/>
                    </a:lnTo>
                    <a:cubicBezTo>
                      <a:pt x="0" y="22719"/>
                      <a:pt x="22719" y="0"/>
                      <a:pt x="5074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F0502020204030204" pitchFamily="34" charset="0"/>
                </a:endParaRPr>
              </a:p>
            </p:txBody>
          </p:sp>
          <p:sp>
            <p:nvSpPr>
              <p:cNvPr id="353" name="Google Shape;353;p16">
                <a:extLst>
                  <a:ext uri="{FF2B5EF4-FFF2-40B4-BE49-F238E27FC236}">
                    <a16:creationId xmlns:a16="http://schemas.microsoft.com/office/drawing/2014/main" id="{106CC6FA-14BD-804A-5B44-FF52335C88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79590" cy="777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6" name="Google Shape;366;p16">
              <a:extLst>
                <a:ext uri="{FF2B5EF4-FFF2-40B4-BE49-F238E27FC236}">
                  <a16:creationId xmlns:a16="http://schemas.microsoft.com/office/drawing/2014/main" id="{203843A3-5535-2600-7959-DF734A56B92D}"/>
                </a:ext>
              </a:extLst>
            </p:cNvPr>
            <p:cNvSpPr txBox="1"/>
            <p:nvPr/>
          </p:nvSpPr>
          <p:spPr>
            <a:xfrm>
              <a:off x="1471013" y="6075360"/>
              <a:ext cx="6896148" cy="70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500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J</a:t>
              </a:r>
              <a:r>
                <a:rPr lang="en-US" sz="3500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ava API Specification</a:t>
              </a:r>
              <a:endParaRPr sz="3500" dirty="0">
                <a:latin typeface="Abadi" panose="020F0502020204030204" pitchFamily="34" charset="0"/>
              </a:endParaRPr>
            </a:p>
          </p:txBody>
        </p:sp>
        <p:sp>
          <p:nvSpPr>
            <p:cNvPr id="367" name="Google Shape;367;p16">
              <a:extLst>
                <a:ext uri="{FF2B5EF4-FFF2-40B4-BE49-F238E27FC236}">
                  <a16:creationId xmlns:a16="http://schemas.microsoft.com/office/drawing/2014/main" id="{36CC84DE-915C-3395-A657-8C661730F833}"/>
                </a:ext>
              </a:extLst>
            </p:cNvPr>
            <p:cNvSpPr txBox="1"/>
            <p:nvPr/>
          </p:nvSpPr>
          <p:spPr>
            <a:xfrm>
              <a:off x="1471061" y="7185281"/>
              <a:ext cx="6896100" cy="2212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La mayoría de los profesores revisan la API de varias clases durante sus cursos. Vale la pena repasar el estándar de Java antes de implementar tus estructuras o algoritmos</a:t>
              </a:r>
            </a:p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Link de Acceso: </a:t>
              </a:r>
              <a:r>
                <a:rPr lang="es-MX" sz="2500" dirty="0">
                  <a:solidFill>
                    <a:schemeClr val="bg1">
                      <a:lumMod val="95000"/>
                    </a:schemeClr>
                  </a:solidFill>
                  <a:latin typeface="Inter"/>
                  <a:ea typeface="Inter"/>
                  <a:sym typeface="Inter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Oracle </a:t>
              </a:r>
              <a:r>
                <a:rPr lang="es-MX" sz="2500" dirty="0" err="1">
                  <a:solidFill>
                    <a:schemeClr val="bg1">
                      <a:lumMod val="95000"/>
                    </a:schemeClr>
                  </a:solidFill>
                  <a:latin typeface="Inter"/>
                  <a:ea typeface="Inter"/>
                  <a:sym typeface="Inter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OpenJDK</a:t>
              </a:r>
              <a:r>
                <a:rPr lang="es-MX" sz="2500" dirty="0">
                  <a:solidFill>
                    <a:schemeClr val="bg1">
                      <a:lumMod val="95000"/>
                    </a:schemeClr>
                  </a:solidFill>
                  <a:latin typeface="Inter"/>
                  <a:ea typeface="Inter"/>
                  <a:sym typeface="Inter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21</a:t>
              </a:r>
              <a:endParaRPr sz="25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5" name="Google Shape;366;p16">
              <a:extLst>
                <a:ext uri="{FF2B5EF4-FFF2-40B4-BE49-F238E27FC236}">
                  <a16:creationId xmlns:a16="http://schemas.microsoft.com/office/drawing/2014/main" id="{F55BF175-1F01-C372-C429-9B74E10B14F2}"/>
                </a:ext>
              </a:extLst>
            </p:cNvPr>
            <p:cNvSpPr txBox="1"/>
            <p:nvPr/>
          </p:nvSpPr>
          <p:spPr>
            <a:xfrm>
              <a:off x="9920839" y="6075360"/>
              <a:ext cx="6896148" cy="70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500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Java </a:t>
              </a:r>
              <a:r>
                <a:rPr lang="es-MX" sz="3500" b="1" dirty="0" err="1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Code</a:t>
              </a:r>
              <a:r>
                <a:rPr lang="es-MX" sz="3500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 </a:t>
              </a:r>
              <a:r>
                <a:rPr lang="es-MX" sz="3500" b="1" dirty="0" err="1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Geeks</a:t>
              </a:r>
              <a:r>
                <a:rPr lang="es-MX" sz="3500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 </a:t>
              </a:r>
              <a:endParaRPr sz="3500" dirty="0">
                <a:latin typeface="Abadi" panose="020B0604020104020204" pitchFamily="34" charset="0"/>
              </a:endParaRPr>
            </a:p>
          </p:txBody>
        </p:sp>
        <p:sp>
          <p:nvSpPr>
            <p:cNvPr id="16" name="Google Shape;367;p16">
              <a:extLst>
                <a:ext uri="{FF2B5EF4-FFF2-40B4-BE49-F238E27FC236}">
                  <a16:creationId xmlns:a16="http://schemas.microsoft.com/office/drawing/2014/main" id="{B7C4C742-F511-454F-DA4A-738D6734D8B2}"/>
                </a:ext>
              </a:extLst>
            </p:cNvPr>
            <p:cNvSpPr txBox="1"/>
            <p:nvPr/>
          </p:nvSpPr>
          <p:spPr>
            <a:xfrm>
              <a:off x="9920887" y="7185281"/>
              <a:ext cx="6896100" cy="2212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Página web con varios ejemplos de Java base, así como librerías avanzadas. Útil para refrescar la memoria en sintaxis y aprender temas nuevos.</a:t>
              </a:r>
            </a:p>
            <a:p>
              <a:pPr marL="0" marR="0" lvl="1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Link de Acceso</a:t>
              </a:r>
              <a:r>
                <a:rPr lang="es-MX" sz="2500" dirty="0">
                  <a:solidFill>
                    <a:schemeClr val="bg1">
                      <a:lumMod val="95000"/>
                    </a:schemeClr>
                  </a:solidFill>
                  <a:latin typeface="Inter"/>
                  <a:ea typeface="Inter"/>
                  <a:sym typeface="Inter"/>
                </a:rPr>
                <a:t>: </a:t>
              </a:r>
              <a:r>
                <a:rPr lang="es-MX" sz="2500" dirty="0">
                  <a:solidFill>
                    <a:schemeClr val="bg1">
                      <a:lumMod val="95000"/>
                    </a:schemeClr>
                  </a:solidFill>
                  <a:latin typeface="Inter"/>
                  <a:ea typeface="Inter"/>
                  <a:sym typeface="Inter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JavaCodeGeeks.com</a:t>
              </a:r>
              <a:endParaRPr sz="25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endParaRPr>
            </a:p>
          </p:txBody>
        </p:sp>
      </p:grpSp>
      <p:sp>
        <p:nvSpPr>
          <p:cNvPr id="14" name="Google Shape;300;p14">
            <a:extLst>
              <a:ext uri="{FF2B5EF4-FFF2-40B4-BE49-F238E27FC236}">
                <a16:creationId xmlns:a16="http://schemas.microsoft.com/office/drawing/2014/main" id="{4A1D7C67-407B-5D6F-15C5-23A7CECF695E}"/>
              </a:ext>
            </a:extLst>
          </p:cNvPr>
          <p:cNvSpPr txBox="1"/>
          <p:nvPr/>
        </p:nvSpPr>
        <p:spPr>
          <a:xfrm>
            <a:off x="913024" y="1260280"/>
            <a:ext cx="7780773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Recursos</a:t>
            </a:r>
            <a:r>
              <a:rPr lang="en-US" sz="72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72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Adicionales</a:t>
            </a:r>
            <a:r>
              <a:rPr lang="en-US" sz="72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Para Tu </a:t>
            </a:r>
            <a:r>
              <a:rPr lang="en-US" sz="72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Estudio</a:t>
            </a:r>
            <a:r>
              <a:rPr lang="en-US" sz="72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y Proyecto</a:t>
            </a:r>
            <a:endParaRPr sz="7200" dirty="0">
              <a:latin typeface="Abadi" panose="020B06040201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C22873-95AE-996E-9F3C-10B7C5AAA45A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3" name="Google Shape;220;p10">
              <a:extLst>
                <a:ext uri="{FF2B5EF4-FFF2-40B4-BE49-F238E27FC236}">
                  <a16:creationId xmlns:a16="http://schemas.microsoft.com/office/drawing/2014/main" id="{FD3337ED-7B37-F64E-B2AE-476D700276AC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00C19C8-40AB-7149-0DA9-256FDA48327C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9" name="Google Shape;146;p9">
                <a:extLst>
                  <a:ext uri="{FF2B5EF4-FFF2-40B4-BE49-F238E27FC236}">
                    <a16:creationId xmlns:a16="http://schemas.microsoft.com/office/drawing/2014/main" id="{0BBF4D97-38DE-D834-999E-A453B824148F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1" name="Google Shape;147;p9">
                  <a:extLst>
                    <a:ext uri="{FF2B5EF4-FFF2-40B4-BE49-F238E27FC236}">
                      <a16:creationId xmlns:a16="http://schemas.microsoft.com/office/drawing/2014/main" id="{03DB6584-8CD7-E6D1-3087-5AF9EF4F499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2" name="Google Shape;148;p9">
                  <a:extLst>
                    <a:ext uri="{FF2B5EF4-FFF2-40B4-BE49-F238E27FC236}">
                      <a16:creationId xmlns:a16="http://schemas.microsoft.com/office/drawing/2014/main" id="{0B268746-D3B4-A456-D60F-C17179775B9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" name="Google Shape;151;p9">
                <a:extLst>
                  <a:ext uri="{FF2B5EF4-FFF2-40B4-BE49-F238E27FC236}">
                    <a16:creationId xmlns:a16="http://schemas.microsoft.com/office/drawing/2014/main" id="{DCED76C1-460A-9D19-5D19-E1F807127AA0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8" name="Google Shape;153;p9">
              <a:extLst>
                <a:ext uri="{FF2B5EF4-FFF2-40B4-BE49-F238E27FC236}">
                  <a16:creationId xmlns:a16="http://schemas.microsoft.com/office/drawing/2014/main" id="{D17BA6FF-D21C-F3E8-FC19-550586C5DBAE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7524342"/>
      </p:ext>
    </p:extLst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875" y="-6197524"/>
            <a:ext cx="9958200" cy="997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14"/>
          <p:cNvGrpSpPr/>
          <p:nvPr/>
        </p:nvGrpSpPr>
        <p:grpSpPr>
          <a:xfrm>
            <a:off x="1028700" y="760099"/>
            <a:ext cx="7775506" cy="8498201"/>
            <a:chOff x="0" y="-47625"/>
            <a:chExt cx="1378656" cy="1506795"/>
          </a:xfrm>
        </p:grpSpPr>
        <p:sp>
          <p:nvSpPr>
            <p:cNvPr id="295" name="Google Shape;295;p14"/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96" name="Google Shape;296;p14"/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14"/>
          <p:cNvGrpSpPr/>
          <p:nvPr/>
        </p:nvGrpSpPr>
        <p:grpSpPr>
          <a:xfrm>
            <a:off x="9483794" y="760099"/>
            <a:ext cx="7775506" cy="8498201"/>
            <a:chOff x="0" y="-47625"/>
            <a:chExt cx="1378656" cy="1506795"/>
          </a:xfrm>
        </p:grpSpPr>
        <p:sp>
          <p:nvSpPr>
            <p:cNvPr id="298" name="Google Shape;298;p14"/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99" name="Google Shape;299;p14"/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14"/>
          <p:cNvSpPr txBox="1"/>
          <p:nvPr/>
        </p:nvSpPr>
        <p:spPr>
          <a:xfrm>
            <a:off x="1506567" y="1609148"/>
            <a:ext cx="68199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Interfaces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Generales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301" name="Google Shape;301;p14"/>
          <p:cNvSpPr txBox="1"/>
          <p:nvPr/>
        </p:nvSpPr>
        <p:spPr>
          <a:xfrm>
            <a:off x="1527734" y="4390687"/>
            <a:ext cx="6819900" cy="36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Se especializa en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definir el comportamiento y mecanismos para clases relacionadas</a:t>
            </a:r>
            <a:r>
              <a:rPr lang="es-EC" sz="2100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.</a:t>
            </a:r>
            <a:endParaRPr lang="es-EC" sz="2100" dirty="0">
              <a:solidFill>
                <a:srgbClr val="FFFFFF"/>
              </a:solidFill>
              <a:latin typeface="Inter"/>
              <a:ea typeface="Inter"/>
              <a:sym typeface="Inter"/>
            </a:endParaRP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Se puede utilizar como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tipo de dato para Referencias de estilo “is a”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Pueden contener campos estáticos públicos y finales, que no pueden ser declarados con otros modificadores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Sus métodos son siempre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públicos y abstractos</a:t>
            </a:r>
            <a:r>
              <a:rPr lang="es-EC" sz="2100" i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, </a:t>
            </a: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a menos de que se declaren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default</a:t>
            </a:r>
          </a:p>
        </p:txBody>
      </p:sp>
      <p:sp>
        <p:nvSpPr>
          <p:cNvPr id="302" name="Google Shape;302;p14"/>
          <p:cNvSpPr txBox="1"/>
          <p:nvPr/>
        </p:nvSpPr>
        <p:spPr>
          <a:xfrm>
            <a:off x="9961662" y="1609148"/>
            <a:ext cx="68199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Interfaces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Funcionales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303" name="Google Shape;303;p14"/>
          <p:cNvSpPr txBox="1"/>
          <p:nvPr/>
        </p:nvSpPr>
        <p:spPr>
          <a:xfrm>
            <a:off x="9961662" y="3465756"/>
            <a:ext cx="6819900" cy="475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Se especializan en proveer a las clases un solo método de trabajo que el programador debe implementar. 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Existen interfaces funcionales para ampliar las capacidades de una clase y de los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operadores relacionales</a:t>
            </a: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, por ejemplo a través de </a:t>
            </a:r>
            <a:r>
              <a:rPr lang="es-EC" sz="2100" i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Comparable </a:t>
            </a: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o </a:t>
            </a:r>
            <a:r>
              <a:rPr lang="es-EC" sz="2100" i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Comparator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Se utiliza mucho en </a:t>
            </a:r>
            <a:r>
              <a:rPr lang="es-EC" sz="2100" i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Java Collections </a:t>
            </a: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y </a:t>
            </a:r>
            <a:r>
              <a:rPr lang="es-EC" sz="2100" i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GUI 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i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Es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imprescindible</a:t>
            </a:r>
            <a:r>
              <a:rPr lang="es-EC" sz="2100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que toda clase base que se implemente en Java, contenga aunque sea una implementación simple </a:t>
            </a:r>
            <a:r>
              <a:rPr lang="es-EC" sz="21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de </a:t>
            </a:r>
            <a:r>
              <a:rPr lang="es-EC" sz="2100" b="1" i="1" u="sng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la interface Comparable</a:t>
            </a:r>
            <a:endParaRPr lang="es-EC" sz="2100" b="1" i="1" dirty="0">
              <a:solidFill>
                <a:srgbClr val="FFFFFF"/>
              </a:solidFill>
              <a:latin typeface="Inter"/>
              <a:ea typeface="Inter"/>
              <a:sym typeface="Inter"/>
            </a:endParaRP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s-EC" dirty="0">
              <a:latin typeface="Abadi" panose="020B0604020104020204" pitchFamily="34" charset="0"/>
            </a:endParaRPr>
          </a:p>
        </p:txBody>
      </p:sp>
      <p:grpSp>
        <p:nvGrpSpPr>
          <p:cNvPr id="311" name="Google Shape;311;p14"/>
          <p:cNvGrpSpPr/>
          <p:nvPr/>
        </p:nvGrpSpPr>
        <p:grpSpPr>
          <a:xfrm rot="8100000">
            <a:off x="15581235" y="7885141"/>
            <a:ext cx="1225010" cy="1225010"/>
            <a:chOff x="0" y="0"/>
            <a:chExt cx="1633347" cy="1633347"/>
          </a:xfrm>
        </p:grpSpPr>
        <p:grpSp>
          <p:nvGrpSpPr>
            <p:cNvPr id="312" name="Google Shape;312;p14"/>
            <p:cNvGrpSpPr/>
            <p:nvPr/>
          </p:nvGrpSpPr>
          <p:grpSpPr>
            <a:xfrm rot="-5400000">
              <a:off x="0" y="0"/>
              <a:ext cx="1633347" cy="1633347"/>
              <a:chOff x="0" y="0"/>
              <a:chExt cx="812800" cy="812800"/>
            </a:xfrm>
          </p:grpSpPr>
          <p:sp>
            <p:nvSpPr>
              <p:cNvPr id="313" name="Google Shape;31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14" name="Google Shape;31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15" name="Google Shape;315;p14"/>
            <p:cNvCxnSpPr/>
            <p:nvPr/>
          </p:nvCxnSpPr>
          <p:spPr>
            <a:xfrm rot="10800000" flipH="1">
              <a:off x="383129" y="443007"/>
              <a:ext cx="814384" cy="814384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p14"/>
            <p:cNvCxnSpPr/>
            <p:nvPr/>
          </p:nvCxnSpPr>
          <p:spPr>
            <a:xfrm rot="10800000">
              <a:off x="1207932" y="380458"/>
              <a:ext cx="0" cy="628427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p14"/>
            <p:cNvCxnSpPr/>
            <p:nvPr/>
          </p:nvCxnSpPr>
          <p:spPr>
            <a:xfrm rot="10800000">
              <a:off x="624462" y="425415"/>
              <a:ext cx="628427" cy="0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" name="Google Shape;311;p14">
            <a:extLst>
              <a:ext uri="{FF2B5EF4-FFF2-40B4-BE49-F238E27FC236}">
                <a16:creationId xmlns:a16="http://schemas.microsoft.com/office/drawing/2014/main" id="{514DEAFD-8191-4F30-B419-966C015AAD54}"/>
              </a:ext>
            </a:extLst>
          </p:cNvPr>
          <p:cNvGrpSpPr/>
          <p:nvPr/>
        </p:nvGrpSpPr>
        <p:grpSpPr>
          <a:xfrm rot="8100000">
            <a:off x="7318470" y="7779581"/>
            <a:ext cx="1225010" cy="1225010"/>
            <a:chOff x="0" y="0"/>
            <a:chExt cx="1633347" cy="1633347"/>
          </a:xfrm>
        </p:grpSpPr>
        <p:grpSp>
          <p:nvGrpSpPr>
            <p:cNvPr id="11" name="Google Shape;312;p14">
              <a:extLst>
                <a:ext uri="{FF2B5EF4-FFF2-40B4-BE49-F238E27FC236}">
                  <a16:creationId xmlns:a16="http://schemas.microsoft.com/office/drawing/2014/main" id="{989BAED0-22D4-49A6-6E89-600506728CC8}"/>
                </a:ext>
              </a:extLst>
            </p:cNvPr>
            <p:cNvGrpSpPr/>
            <p:nvPr/>
          </p:nvGrpSpPr>
          <p:grpSpPr>
            <a:xfrm rot="-5400000">
              <a:off x="0" y="0"/>
              <a:ext cx="1633347" cy="1633347"/>
              <a:chOff x="0" y="0"/>
              <a:chExt cx="812800" cy="812800"/>
            </a:xfrm>
          </p:grpSpPr>
          <p:sp>
            <p:nvSpPr>
              <p:cNvPr id="15" name="Google Shape;313;p14">
                <a:extLst>
                  <a:ext uri="{FF2B5EF4-FFF2-40B4-BE49-F238E27FC236}">
                    <a16:creationId xmlns:a16="http://schemas.microsoft.com/office/drawing/2014/main" id="{80B7C844-D11B-8955-D7D6-74EF7B1AE29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6" name="Google Shape;314;p14">
                <a:extLst>
                  <a:ext uri="{FF2B5EF4-FFF2-40B4-BE49-F238E27FC236}">
                    <a16:creationId xmlns:a16="http://schemas.microsoft.com/office/drawing/2014/main" id="{BE43AEA6-13A3-A767-4B57-A6D1C360A97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" name="Google Shape;315;p14">
              <a:extLst>
                <a:ext uri="{FF2B5EF4-FFF2-40B4-BE49-F238E27FC236}">
                  <a16:creationId xmlns:a16="http://schemas.microsoft.com/office/drawing/2014/main" id="{D5EF14A0-0F0C-C55A-2FDD-F6C30BBCACC8}"/>
                </a:ext>
              </a:extLst>
            </p:cNvPr>
            <p:cNvCxnSpPr/>
            <p:nvPr/>
          </p:nvCxnSpPr>
          <p:spPr>
            <a:xfrm rot="10800000" flipH="1">
              <a:off x="383129" y="443007"/>
              <a:ext cx="814384" cy="814384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316;p14">
              <a:extLst>
                <a:ext uri="{FF2B5EF4-FFF2-40B4-BE49-F238E27FC236}">
                  <a16:creationId xmlns:a16="http://schemas.microsoft.com/office/drawing/2014/main" id="{92A855D5-7D74-0C62-7BC9-2D5E91EBF11B}"/>
                </a:ext>
              </a:extLst>
            </p:cNvPr>
            <p:cNvCxnSpPr/>
            <p:nvPr/>
          </p:nvCxnSpPr>
          <p:spPr>
            <a:xfrm rot="10800000">
              <a:off x="1207932" y="380458"/>
              <a:ext cx="0" cy="628427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317;p14">
              <a:extLst>
                <a:ext uri="{FF2B5EF4-FFF2-40B4-BE49-F238E27FC236}">
                  <a16:creationId xmlns:a16="http://schemas.microsoft.com/office/drawing/2014/main" id="{6DEA3FCF-0A97-246B-9C8B-D04936C77484}"/>
                </a:ext>
              </a:extLst>
            </p:cNvPr>
            <p:cNvCxnSpPr/>
            <p:nvPr/>
          </p:nvCxnSpPr>
          <p:spPr>
            <a:xfrm rot="10800000">
              <a:off x="624462" y="425415"/>
              <a:ext cx="628427" cy="0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75FC23-B660-B7C3-2B80-A9B6551F3382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8" name="Google Shape;220;p10">
              <a:extLst>
                <a:ext uri="{FF2B5EF4-FFF2-40B4-BE49-F238E27FC236}">
                  <a16:creationId xmlns:a16="http://schemas.microsoft.com/office/drawing/2014/main" id="{D58BF6BF-99B2-9116-564F-4BD37725B980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EF0F85-4DAB-9EEB-6FB4-D17C918400EB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21" name="Google Shape;146;p9">
                <a:extLst>
                  <a:ext uri="{FF2B5EF4-FFF2-40B4-BE49-F238E27FC236}">
                    <a16:creationId xmlns:a16="http://schemas.microsoft.com/office/drawing/2014/main" id="{A8BB46AA-EBF4-DA6D-5BDD-48B1D1D1760D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3" name="Google Shape;147;p9">
                  <a:extLst>
                    <a:ext uri="{FF2B5EF4-FFF2-40B4-BE49-F238E27FC236}">
                      <a16:creationId xmlns:a16="http://schemas.microsoft.com/office/drawing/2014/main" id="{38628D04-DC36-4D89-AE6F-E4A47B8C5FF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4" name="Google Shape;148;p9">
                  <a:extLst>
                    <a:ext uri="{FF2B5EF4-FFF2-40B4-BE49-F238E27FC236}">
                      <a16:creationId xmlns:a16="http://schemas.microsoft.com/office/drawing/2014/main" id="{5C60D6A7-7ECB-67CD-776A-436BD342721D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" name="Google Shape;151;p9">
                <a:extLst>
                  <a:ext uri="{FF2B5EF4-FFF2-40B4-BE49-F238E27FC236}">
                    <a16:creationId xmlns:a16="http://schemas.microsoft.com/office/drawing/2014/main" id="{731556D1-73C9-105E-6174-E0266D77623A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20" name="Google Shape;153;p9">
              <a:extLst>
                <a:ext uri="{FF2B5EF4-FFF2-40B4-BE49-F238E27FC236}">
                  <a16:creationId xmlns:a16="http://schemas.microsoft.com/office/drawing/2014/main" id="{47FDA595-0D37-55A9-FBD6-295F7CB21B38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5718E-A611-8A1A-3376-A47E5377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9AFD1190-DD40-34C7-1A35-354B1555B8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99CE28-3A72-BDE3-F9C8-258A1A680EB1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C71EAF39-66D5-79C4-0917-FB3EC9854E5E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CACF0C-2DDD-5A19-A7A6-727C727CF9E6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1D6C858D-CB6A-4EBC-7D29-A2B41605E904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33A6E8E0-F158-C465-8ECE-E152709EA0B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54C108DE-C841-31B5-B2A6-C9BCA256F87C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60CF8F76-EAC0-DD50-7012-EF06EE00A86F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9F521628-570F-3989-67BC-C6CBF76F7EDB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95B6D3F2-AEA9-5A6C-87A4-B8ED194A78ED}"/>
              </a:ext>
            </a:extLst>
          </p:cNvPr>
          <p:cNvSpPr txBox="1">
            <a:spLocks noChangeAspect="1"/>
          </p:cNvSpPr>
          <p:nvPr/>
        </p:nvSpPr>
        <p:spPr>
          <a:xfrm>
            <a:off x="436800" y="7859583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Interfaces Generales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1C687-9ED6-8F92-FE5F-21EBC440C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66880" y="423898"/>
            <a:ext cx="9726847" cy="100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30340"/>
      </p:ext>
    </p:extLst>
  </p:cSld>
  <p:clrMapOvr>
    <a:masterClrMapping/>
  </p:clrMapOvr>
  <p:transition spd="slow"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81DA6-DF26-5F93-DEDC-34A5EC5D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6701F248-3690-E477-A81E-689CEB9A48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DB98DE-F80E-9540-D10F-72FE2036E9A9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5DC6A07E-EA43-0449-655F-6E4E8F144204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61DBB14-52FB-8535-0E98-202C31B0D91B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1A7D7DE6-4B14-9C66-E751-6E529370B62B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4C4A931B-81A0-1FBB-60DF-1DAC2EA6CBC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F23EA6F2-5672-99B5-DC52-2E6CACFB37AA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B75F201B-E764-7FEA-40F0-B98CA5486F28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7DC10CAA-BEFD-9C41-6212-C4640B233DDB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6B429369-2775-C109-ED73-3E400EF69EA8}"/>
              </a:ext>
            </a:extLst>
          </p:cNvPr>
          <p:cNvSpPr txBox="1">
            <a:spLocks noChangeAspect="1"/>
          </p:cNvSpPr>
          <p:nvPr/>
        </p:nvSpPr>
        <p:spPr>
          <a:xfrm>
            <a:off x="436800" y="7859583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Interfaces </a:t>
            </a: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Funcionales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D74B4-CDC8-33C9-079F-06A665CD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34658" y="423898"/>
            <a:ext cx="8259069" cy="100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96030"/>
      </p:ext>
    </p:extLst>
  </p:cSld>
  <p:clrMapOvr>
    <a:masterClrMapping/>
  </p:clrMapOvr>
  <p:transition spd="slow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7C93-26B4-4DE0-3EFA-92E8A6CB8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97995C1-E573-D106-69EB-50FB8C1E0A64}"/>
              </a:ext>
            </a:extLst>
          </p:cNvPr>
          <p:cNvSpPr/>
          <p:nvPr/>
        </p:nvSpPr>
        <p:spPr>
          <a:xfrm>
            <a:off x="1395503" y="3436699"/>
            <a:ext cx="15715298" cy="5711655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oogle Shape;420;p19">
            <a:extLst>
              <a:ext uri="{FF2B5EF4-FFF2-40B4-BE49-F238E27FC236}">
                <a16:creationId xmlns:a16="http://schemas.microsoft.com/office/drawing/2014/main" id="{906EEC39-7E0C-B9F5-E03F-F8F7E5F0AD09}"/>
              </a:ext>
            </a:extLst>
          </p:cNvPr>
          <p:cNvSpPr/>
          <p:nvPr/>
        </p:nvSpPr>
        <p:spPr>
          <a:xfrm>
            <a:off x="1463903" y="3447977"/>
            <a:ext cx="15646897" cy="5715000"/>
          </a:xfrm>
          <a:prstGeom prst="roundRect">
            <a:avLst>
              <a:gd name="adj" fmla="val 6840"/>
            </a:avLst>
          </a:pr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2A0857-AAD6-D8C2-6A17-D9B0CCE6DED4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057946DA-9EE9-8EAC-6B96-813C7AFD2167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6B89D5-E84C-C487-7B2A-577323B53B74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598F8362-8FFE-251B-5298-010FA5ADC47D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D5BEEC3D-1CD4-44E9-3D22-0ED1CD3749E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6B687C6A-4174-DEC4-0EA4-EA8CFFEA410F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12E51923-42E2-3C45-60FD-76FE3F3234E4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E7CA6FC4-EF26-A0C0-C05C-61B2D2C098A0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3C0EBD-4824-7BB9-C7BB-EFF5B711CB4C}"/>
              </a:ext>
            </a:extLst>
          </p:cNvPr>
          <p:cNvSpPr/>
          <p:nvPr/>
        </p:nvSpPr>
        <p:spPr>
          <a:xfrm>
            <a:off x="6868872" y="1065673"/>
            <a:ext cx="4480560" cy="1229876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  <a:lumOff val="50000"/>
              <a:alpha val="21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87212F-59F2-8293-4EFA-26731622F1FE}"/>
              </a:ext>
            </a:extLst>
          </p:cNvPr>
          <p:cNvGrpSpPr/>
          <p:nvPr/>
        </p:nvGrpSpPr>
        <p:grpSpPr>
          <a:xfrm>
            <a:off x="6831007" y="1078609"/>
            <a:ext cx="4480560" cy="1229876"/>
            <a:chOff x="6086313" y="4634816"/>
            <a:chExt cx="1921574" cy="12201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2EE5661-73DF-8609-1A0A-54EE47EBB4B1}"/>
                </a:ext>
              </a:extLst>
            </p:cNvPr>
            <p:cNvSpPr/>
            <p:nvPr/>
          </p:nvSpPr>
          <p:spPr>
            <a:xfrm>
              <a:off x="6086313" y="4634816"/>
              <a:ext cx="1921574" cy="12201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5">
              <a:extLst>
                <a:ext uri="{FF2B5EF4-FFF2-40B4-BE49-F238E27FC236}">
                  <a16:creationId xmlns:a16="http://schemas.microsoft.com/office/drawing/2014/main" id="{219A512D-8B77-4F2D-45B9-74D36E4C8A8E}"/>
                </a:ext>
              </a:extLst>
            </p:cNvPr>
            <p:cNvSpPr txBox="1"/>
            <p:nvPr/>
          </p:nvSpPr>
          <p:spPr>
            <a:xfrm>
              <a:off x="6145878" y="4694381"/>
              <a:ext cx="1802444" cy="11010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Interface Comparable</a:t>
              </a:r>
              <a:endParaRPr lang="en-US" sz="3600" kern="1200" noProof="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2AC284E-79E6-619A-CECD-C811D2697776}"/>
              </a:ext>
            </a:extLst>
          </p:cNvPr>
          <p:cNvSpPr txBox="1"/>
          <p:nvPr/>
        </p:nvSpPr>
        <p:spPr>
          <a:xfrm>
            <a:off x="1689925" y="3822619"/>
            <a:ext cx="539587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defRPr>
            </a:lvl1pPr>
          </a:lstStyle>
          <a:p>
            <a:pPr algn="just"/>
            <a:r>
              <a:rPr lang="es-EC" sz="2500" dirty="0"/>
              <a:t>Interface funcional cuyo método base permite comparar el estado interno de nuestra clase con otro del mismo tipo</a:t>
            </a:r>
          </a:p>
          <a:p>
            <a:pPr algn="just"/>
            <a:r>
              <a:rPr lang="es-EC" sz="2500" dirty="0"/>
              <a:t>Se define como el orden natural, ya que es usado por cualquier mecanismo de ordenamiento de Java.</a:t>
            </a:r>
          </a:p>
          <a:p>
            <a:pPr algn="just"/>
            <a:r>
              <a:rPr lang="es-EC" sz="2500" dirty="0"/>
              <a:t>Se recomienda que el comportamiento de Comparable sea igual que el método </a:t>
            </a:r>
            <a:r>
              <a:rPr lang="es-EC" sz="2500" dirty="0" err="1"/>
              <a:t>equals</a:t>
            </a:r>
            <a:r>
              <a:rPr lang="es-EC" sz="2500" dirty="0"/>
              <a:t>()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AFE45E-54D5-2121-B50D-4C8273EC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527" y="5410002"/>
            <a:ext cx="7173326" cy="1790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0485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B12ED8D3-FB30-B9A8-B555-28CCF0776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4">
            <a:extLst>
              <a:ext uri="{FF2B5EF4-FFF2-40B4-BE49-F238E27FC236}">
                <a16:creationId xmlns:a16="http://schemas.microsoft.com/office/drawing/2014/main" id="{0897E7E8-381A-9F91-5E60-E91190298B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610" y="1641503"/>
            <a:ext cx="9490949" cy="700403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4">
            <a:extLst>
              <a:ext uri="{FF2B5EF4-FFF2-40B4-BE49-F238E27FC236}">
                <a16:creationId xmlns:a16="http://schemas.microsoft.com/office/drawing/2014/main" id="{4958697A-4CE2-FCB2-A13C-21FF53703C49}"/>
              </a:ext>
            </a:extLst>
          </p:cNvPr>
          <p:cNvSpPr txBox="1"/>
          <p:nvPr/>
        </p:nvSpPr>
        <p:spPr>
          <a:xfrm>
            <a:off x="5599002" y="1955510"/>
            <a:ext cx="70899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2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530" name="Google Shape;530;p24">
            <a:extLst>
              <a:ext uri="{FF2B5EF4-FFF2-40B4-BE49-F238E27FC236}">
                <a16:creationId xmlns:a16="http://schemas.microsoft.com/office/drawing/2014/main" id="{52B3F293-0550-BE00-621A-1BBAC1032845}"/>
              </a:ext>
            </a:extLst>
          </p:cNvPr>
          <p:cNvSpPr txBox="1"/>
          <p:nvPr/>
        </p:nvSpPr>
        <p:spPr>
          <a:xfrm>
            <a:off x="3387701" y="3863149"/>
            <a:ext cx="11512500" cy="256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Records y Enumeraciones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2" name="Google Shape;529;p24">
            <a:extLst>
              <a:ext uri="{FF2B5EF4-FFF2-40B4-BE49-F238E27FC236}">
                <a16:creationId xmlns:a16="http://schemas.microsoft.com/office/drawing/2014/main" id="{0636362C-7561-FB3A-4675-9DFDC71B2658}"/>
              </a:ext>
            </a:extLst>
          </p:cNvPr>
          <p:cNvSpPr txBox="1"/>
          <p:nvPr/>
        </p:nvSpPr>
        <p:spPr>
          <a:xfrm rot="10800000">
            <a:off x="5599002" y="5083342"/>
            <a:ext cx="70899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2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24694"/>
      </p:ext>
    </p:extLst>
  </p:cSld>
  <p:clrMapOvr>
    <a:masterClrMapping/>
  </p:clrMapOvr>
  <p:transition spd="slow">
    <p:push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1F6BFE26-D667-2012-71BF-5CD62A000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>
            <a:extLst>
              <a:ext uri="{FF2B5EF4-FFF2-40B4-BE49-F238E27FC236}">
                <a16:creationId xmlns:a16="http://schemas.microsoft.com/office/drawing/2014/main" id="{1C3AE6BD-D665-B923-DD32-671EE323D5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875" y="-6197524"/>
            <a:ext cx="9958200" cy="997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14">
            <a:extLst>
              <a:ext uri="{FF2B5EF4-FFF2-40B4-BE49-F238E27FC236}">
                <a16:creationId xmlns:a16="http://schemas.microsoft.com/office/drawing/2014/main" id="{74884804-AA0E-98A3-62CB-0479F7891653}"/>
              </a:ext>
            </a:extLst>
          </p:cNvPr>
          <p:cNvGrpSpPr/>
          <p:nvPr/>
        </p:nvGrpSpPr>
        <p:grpSpPr>
          <a:xfrm>
            <a:off x="1028700" y="760099"/>
            <a:ext cx="7775506" cy="8498201"/>
            <a:chOff x="0" y="-47625"/>
            <a:chExt cx="1378656" cy="1506795"/>
          </a:xfrm>
        </p:grpSpPr>
        <p:sp>
          <p:nvSpPr>
            <p:cNvPr id="295" name="Google Shape;295;p14">
              <a:extLst>
                <a:ext uri="{FF2B5EF4-FFF2-40B4-BE49-F238E27FC236}">
                  <a16:creationId xmlns:a16="http://schemas.microsoft.com/office/drawing/2014/main" id="{4F7EAA6F-C547-C61C-5E24-9F8AF796ECC5}"/>
                </a:ext>
              </a:extLst>
            </p:cNvPr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96" name="Google Shape;296;p14">
              <a:extLst>
                <a:ext uri="{FF2B5EF4-FFF2-40B4-BE49-F238E27FC236}">
                  <a16:creationId xmlns:a16="http://schemas.microsoft.com/office/drawing/2014/main" id="{F92F520E-A08E-4BA0-FD52-A6CFB04F6D40}"/>
                </a:ext>
              </a:extLst>
            </p:cNvPr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14">
            <a:extLst>
              <a:ext uri="{FF2B5EF4-FFF2-40B4-BE49-F238E27FC236}">
                <a16:creationId xmlns:a16="http://schemas.microsoft.com/office/drawing/2014/main" id="{C57A898A-622C-659E-BDF5-F875ADE3DF4D}"/>
              </a:ext>
            </a:extLst>
          </p:cNvPr>
          <p:cNvGrpSpPr/>
          <p:nvPr/>
        </p:nvGrpSpPr>
        <p:grpSpPr>
          <a:xfrm>
            <a:off x="9483794" y="760099"/>
            <a:ext cx="7775506" cy="8498201"/>
            <a:chOff x="0" y="-47625"/>
            <a:chExt cx="1378656" cy="1506795"/>
          </a:xfrm>
        </p:grpSpPr>
        <p:sp>
          <p:nvSpPr>
            <p:cNvPr id="298" name="Google Shape;298;p14">
              <a:extLst>
                <a:ext uri="{FF2B5EF4-FFF2-40B4-BE49-F238E27FC236}">
                  <a16:creationId xmlns:a16="http://schemas.microsoft.com/office/drawing/2014/main" id="{3DD2D80B-C55A-0BDA-D081-C634599AB588}"/>
                </a:ext>
              </a:extLst>
            </p:cNvPr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299" name="Google Shape;299;p14">
              <a:extLst>
                <a:ext uri="{FF2B5EF4-FFF2-40B4-BE49-F238E27FC236}">
                  <a16:creationId xmlns:a16="http://schemas.microsoft.com/office/drawing/2014/main" id="{30CDCA24-8EE1-3CCE-BBCB-B9211F159B5F}"/>
                </a:ext>
              </a:extLst>
            </p:cNvPr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14">
            <a:extLst>
              <a:ext uri="{FF2B5EF4-FFF2-40B4-BE49-F238E27FC236}">
                <a16:creationId xmlns:a16="http://schemas.microsoft.com/office/drawing/2014/main" id="{50DE5445-4054-FF7B-105E-E098744F63CB}"/>
              </a:ext>
            </a:extLst>
          </p:cNvPr>
          <p:cNvSpPr txBox="1"/>
          <p:nvPr/>
        </p:nvSpPr>
        <p:spPr>
          <a:xfrm>
            <a:off x="1506567" y="1609148"/>
            <a:ext cx="6819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Records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301" name="Google Shape;301;p14">
            <a:extLst>
              <a:ext uri="{FF2B5EF4-FFF2-40B4-BE49-F238E27FC236}">
                <a16:creationId xmlns:a16="http://schemas.microsoft.com/office/drawing/2014/main" id="{DB61C367-B3A6-AFC2-565A-1EEDE9FFD52C}"/>
              </a:ext>
            </a:extLst>
          </p:cNvPr>
          <p:cNvSpPr txBox="1"/>
          <p:nvPr/>
        </p:nvSpPr>
        <p:spPr>
          <a:xfrm>
            <a:off x="1506388" y="3688871"/>
            <a:ext cx="6819900" cy="426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Se establecen como clases, y son capaces de implementar interfaces, solo que los parámetros de este son inmutables por defecto.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Se utiliza en gran medida para crear objectos representativos de resultados invariantes de operaciones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Permiten la definición de lógica interna por parte del usuario, siempre manteniendo la inmutabilidad de los datos</a:t>
            </a:r>
          </a:p>
        </p:txBody>
      </p:sp>
      <p:sp>
        <p:nvSpPr>
          <p:cNvPr id="302" name="Google Shape;302;p14">
            <a:extLst>
              <a:ext uri="{FF2B5EF4-FFF2-40B4-BE49-F238E27FC236}">
                <a16:creationId xmlns:a16="http://schemas.microsoft.com/office/drawing/2014/main" id="{8427BC2F-387D-B18A-9B1C-FCE857FC6885}"/>
              </a:ext>
            </a:extLst>
          </p:cNvPr>
          <p:cNvSpPr txBox="1"/>
          <p:nvPr/>
        </p:nvSpPr>
        <p:spPr>
          <a:xfrm>
            <a:off x="9961662" y="1609148"/>
            <a:ext cx="6819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Enumerations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303" name="Google Shape;303;p14">
            <a:extLst>
              <a:ext uri="{FF2B5EF4-FFF2-40B4-BE49-F238E27FC236}">
                <a16:creationId xmlns:a16="http://schemas.microsoft.com/office/drawing/2014/main" id="{F54B1F62-3CBA-664A-52FB-4C0DB7FDA386}"/>
              </a:ext>
            </a:extLst>
          </p:cNvPr>
          <p:cNvSpPr txBox="1"/>
          <p:nvPr/>
        </p:nvSpPr>
        <p:spPr>
          <a:xfrm>
            <a:off x="9961662" y="3570183"/>
            <a:ext cx="6819900" cy="463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Una enumeración determina un set de posibles valores que puede tomar una variable, este siempre debe ser de los de la enumeración.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Los  valores generalmente envuelven a una entero quien proporciona ordenamiento para switch cases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Los valores usualmente se escriben en mayúsculas</a:t>
            </a:r>
          </a:p>
          <a:p>
            <a:pPr marL="285750" marR="0" lvl="1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C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Pueden tener atributos adicionales, definidos en base a un constructor y métodos internos.</a:t>
            </a:r>
            <a:endParaRPr lang="es-EC" dirty="0">
              <a:latin typeface="Abadi" panose="020B0604020104020204" pitchFamily="34" charset="0"/>
            </a:endParaRPr>
          </a:p>
        </p:txBody>
      </p:sp>
      <p:grpSp>
        <p:nvGrpSpPr>
          <p:cNvPr id="311" name="Google Shape;311;p14">
            <a:extLst>
              <a:ext uri="{FF2B5EF4-FFF2-40B4-BE49-F238E27FC236}">
                <a16:creationId xmlns:a16="http://schemas.microsoft.com/office/drawing/2014/main" id="{CD7E2D9B-F464-D591-6DD1-C88AFCEC7F4B}"/>
              </a:ext>
            </a:extLst>
          </p:cNvPr>
          <p:cNvGrpSpPr/>
          <p:nvPr/>
        </p:nvGrpSpPr>
        <p:grpSpPr>
          <a:xfrm rot="8100000">
            <a:off x="15581235" y="7779581"/>
            <a:ext cx="1225010" cy="1225010"/>
            <a:chOff x="0" y="0"/>
            <a:chExt cx="1633347" cy="1633347"/>
          </a:xfrm>
        </p:grpSpPr>
        <p:grpSp>
          <p:nvGrpSpPr>
            <p:cNvPr id="312" name="Google Shape;312;p14">
              <a:extLst>
                <a:ext uri="{FF2B5EF4-FFF2-40B4-BE49-F238E27FC236}">
                  <a16:creationId xmlns:a16="http://schemas.microsoft.com/office/drawing/2014/main" id="{9D1EC5AE-D636-F933-C16C-38304FADA6FA}"/>
                </a:ext>
              </a:extLst>
            </p:cNvPr>
            <p:cNvGrpSpPr/>
            <p:nvPr/>
          </p:nvGrpSpPr>
          <p:grpSpPr>
            <a:xfrm rot="-5400000">
              <a:off x="0" y="0"/>
              <a:ext cx="1633347" cy="1633347"/>
              <a:chOff x="0" y="0"/>
              <a:chExt cx="812800" cy="812800"/>
            </a:xfrm>
          </p:grpSpPr>
          <p:sp>
            <p:nvSpPr>
              <p:cNvPr id="313" name="Google Shape;313;p14">
                <a:extLst>
                  <a:ext uri="{FF2B5EF4-FFF2-40B4-BE49-F238E27FC236}">
                    <a16:creationId xmlns:a16="http://schemas.microsoft.com/office/drawing/2014/main" id="{303CE0F9-42B6-2D7A-B2E9-3161217885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14" name="Google Shape;314;p14">
                <a:extLst>
                  <a:ext uri="{FF2B5EF4-FFF2-40B4-BE49-F238E27FC236}">
                    <a16:creationId xmlns:a16="http://schemas.microsoft.com/office/drawing/2014/main" id="{F1CA9DA4-0D17-2263-9DE3-AC1C644AE30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15" name="Google Shape;315;p14">
              <a:extLst>
                <a:ext uri="{FF2B5EF4-FFF2-40B4-BE49-F238E27FC236}">
                  <a16:creationId xmlns:a16="http://schemas.microsoft.com/office/drawing/2014/main" id="{04D50CAF-F5E4-AABC-BD1F-C3DD0FF72963}"/>
                </a:ext>
              </a:extLst>
            </p:cNvPr>
            <p:cNvCxnSpPr/>
            <p:nvPr/>
          </p:nvCxnSpPr>
          <p:spPr>
            <a:xfrm rot="10800000" flipH="1">
              <a:off x="383129" y="443007"/>
              <a:ext cx="814384" cy="814384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p14">
              <a:extLst>
                <a:ext uri="{FF2B5EF4-FFF2-40B4-BE49-F238E27FC236}">
                  <a16:creationId xmlns:a16="http://schemas.microsoft.com/office/drawing/2014/main" id="{E5F5C289-BB08-9DF9-AE7D-EECD72E2A7A2}"/>
                </a:ext>
              </a:extLst>
            </p:cNvPr>
            <p:cNvCxnSpPr/>
            <p:nvPr/>
          </p:nvCxnSpPr>
          <p:spPr>
            <a:xfrm rot="10800000">
              <a:off x="1207932" y="380458"/>
              <a:ext cx="0" cy="628427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p14">
              <a:extLst>
                <a:ext uri="{FF2B5EF4-FFF2-40B4-BE49-F238E27FC236}">
                  <a16:creationId xmlns:a16="http://schemas.microsoft.com/office/drawing/2014/main" id="{C9724311-2843-7F8A-FF33-7C01BD5A8DA2}"/>
                </a:ext>
              </a:extLst>
            </p:cNvPr>
            <p:cNvCxnSpPr/>
            <p:nvPr/>
          </p:nvCxnSpPr>
          <p:spPr>
            <a:xfrm rot="10800000">
              <a:off x="624462" y="425415"/>
              <a:ext cx="628427" cy="0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" name="Google Shape;311;p14">
            <a:extLst>
              <a:ext uri="{FF2B5EF4-FFF2-40B4-BE49-F238E27FC236}">
                <a16:creationId xmlns:a16="http://schemas.microsoft.com/office/drawing/2014/main" id="{9B6C463A-2587-15C2-2BFF-A74D41A4B4CD}"/>
              </a:ext>
            </a:extLst>
          </p:cNvPr>
          <p:cNvGrpSpPr/>
          <p:nvPr/>
        </p:nvGrpSpPr>
        <p:grpSpPr>
          <a:xfrm rot="8100000">
            <a:off x="7318470" y="7779581"/>
            <a:ext cx="1225010" cy="1225010"/>
            <a:chOff x="0" y="0"/>
            <a:chExt cx="1633347" cy="1633347"/>
          </a:xfrm>
        </p:grpSpPr>
        <p:grpSp>
          <p:nvGrpSpPr>
            <p:cNvPr id="11" name="Google Shape;312;p14">
              <a:extLst>
                <a:ext uri="{FF2B5EF4-FFF2-40B4-BE49-F238E27FC236}">
                  <a16:creationId xmlns:a16="http://schemas.microsoft.com/office/drawing/2014/main" id="{69956F51-7C46-CD74-A3C9-6087395247F4}"/>
                </a:ext>
              </a:extLst>
            </p:cNvPr>
            <p:cNvGrpSpPr/>
            <p:nvPr/>
          </p:nvGrpSpPr>
          <p:grpSpPr>
            <a:xfrm rot="-5400000">
              <a:off x="0" y="0"/>
              <a:ext cx="1633347" cy="1633347"/>
              <a:chOff x="0" y="0"/>
              <a:chExt cx="812800" cy="812800"/>
            </a:xfrm>
          </p:grpSpPr>
          <p:sp>
            <p:nvSpPr>
              <p:cNvPr id="15" name="Google Shape;313;p14">
                <a:extLst>
                  <a:ext uri="{FF2B5EF4-FFF2-40B4-BE49-F238E27FC236}">
                    <a16:creationId xmlns:a16="http://schemas.microsoft.com/office/drawing/2014/main" id="{A353042B-E164-8297-B2FA-8DA2E7488D2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6" name="Google Shape;314;p14">
                <a:extLst>
                  <a:ext uri="{FF2B5EF4-FFF2-40B4-BE49-F238E27FC236}">
                    <a16:creationId xmlns:a16="http://schemas.microsoft.com/office/drawing/2014/main" id="{716DFD12-A683-6C20-FA31-9AF89879B2B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" name="Google Shape;315;p14">
              <a:extLst>
                <a:ext uri="{FF2B5EF4-FFF2-40B4-BE49-F238E27FC236}">
                  <a16:creationId xmlns:a16="http://schemas.microsoft.com/office/drawing/2014/main" id="{7B40C6ED-891A-E57A-529F-614A045F5104}"/>
                </a:ext>
              </a:extLst>
            </p:cNvPr>
            <p:cNvCxnSpPr/>
            <p:nvPr/>
          </p:nvCxnSpPr>
          <p:spPr>
            <a:xfrm rot="10800000" flipH="1">
              <a:off x="383129" y="443007"/>
              <a:ext cx="814384" cy="814384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316;p14">
              <a:extLst>
                <a:ext uri="{FF2B5EF4-FFF2-40B4-BE49-F238E27FC236}">
                  <a16:creationId xmlns:a16="http://schemas.microsoft.com/office/drawing/2014/main" id="{394DAF51-1C7F-B135-650A-AC29831B5045}"/>
                </a:ext>
              </a:extLst>
            </p:cNvPr>
            <p:cNvCxnSpPr/>
            <p:nvPr/>
          </p:nvCxnSpPr>
          <p:spPr>
            <a:xfrm rot="10800000">
              <a:off x="1207932" y="380458"/>
              <a:ext cx="0" cy="628427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317;p14">
              <a:extLst>
                <a:ext uri="{FF2B5EF4-FFF2-40B4-BE49-F238E27FC236}">
                  <a16:creationId xmlns:a16="http://schemas.microsoft.com/office/drawing/2014/main" id="{16098B7C-F89F-9730-C470-55CE0904CA82}"/>
                </a:ext>
              </a:extLst>
            </p:cNvPr>
            <p:cNvCxnSpPr/>
            <p:nvPr/>
          </p:nvCxnSpPr>
          <p:spPr>
            <a:xfrm rot="10800000">
              <a:off x="624462" y="425415"/>
              <a:ext cx="628427" cy="0"/>
            </a:xfrm>
            <a:prstGeom prst="straightConnector1">
              <a:avLst/>
            </a:prstGeom>
            <a:noFill/>
            <a:ln w="99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DFEABF-828D-559E-1AE1-DAD666625A94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8" name="Google Shape;220;p10">
              <a:extLst>
                <a:ext uri="{FF2B5EF4-FFF2-40B4-BE49-F238E27FC236}">
                  <a16:creationId xmlns:a16="http://schemas.microsoft.com/office/drawing/2014/main" id="{96E435E6-EE1C-ECD6-736E-7E5094B266A4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2DB35B-2D48-88A5-31CE-963CB59FA459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21" name="Google Shape;146;p9">
                <a:extLst>
                  <a:ext uri="{FF2B5EF4-FFF2-40B4-BE49-F238E27FC236}">
                    <a16:creationId xmlns:a16="http://schemas.microsoft.com/office/drawing/2014/main" id="{A3E8F530-2B21-BB70-4AF3-8749BAA07C9D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3" name="Google Shape;147;p9">
                  <a:extLst>
                    <a:ext uri="{FF2B5EF4-FFF2-40B4-BE49-F238E27FC236}">
                      <a16:creationId xmlns:a16="http://schemas.microsoft.com/office/drawing/2014/main" id="{0B8078B3-86E6-DE80-7BDA-5DD349838E7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4" name="Google Shape;148;p9">
                  <a:extLst>
                    <a:ext uri="{FF2B5EF4-FFF2-40B4-BE49-F238E27FC236}">
                      <a16:creationId xmlns:a16="http://schemas.microsoft.com/office/drawing/2014/main" id="{29D7E9ED-5180-3C72-1431-3616E1387881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" name="Google Shape;151;p9">
                <a:extLst>
                  <a:ext uri="{FF2B5EF4-FFF2-40B4-BE49-F238E27FC236}">
                    <a16:creationId xmlns:a16="http://schemas.microsoft.com/office/drawing/2014/main" id="{14A582F8-2ED8-57BD-ED72-FE70EF474B59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20" name="Google Shape;153;p9">
              <a:extLst>
                <a:ext uri="{FF2B5EF4-FFF2-40B4-BE49-F238E27FC236}">
                  <a16:creationId xmlns:a16="http://schemas.microsoft.com/office/drawing/2014/main" id="{9C671429-A2C4-A2AC-B248-89C4371C2272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790103"/>
      </p:ext>
    </p:extLst>
  </p:cSld>
  <p:clrMapOvr>
    <a:masterClrMapping/>
  </p:clrMapOvr>
  <p:transition spd="slow">
    <p:push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43224-9551-5642-18F2-503344F44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5746739C-5902-E8DD-1714-6142471FE3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7D7E51-CAE6-A31E-C066-01F2A20BB81C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C08766FB-6548-BCC9-E3C3-98DFD7F0943C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A524885-D2D3-BE9C-B4FE-E7289B8D915F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EDF883F2-2472-3D06-2092-14D6BCB16049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27C965BA-FB53-FEB2-7EE6-78E77D4B018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949490E3-548C-9BC3-1119-7759C3F0231D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8AB1C599-7052-37B8-246E-B5DE16F69E65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6E6F1623-2C11-28A6-3E97-EC4BF2F4884C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09D31AD7-1965-DE9E-D915-2D0CD6C8F12E}"/>
              </a:ext>
            </a:extLst>
          </p:cNvPr>
          <p:cNvSpPr txBox="1">
            <a:spLocks noChangeAspect="1"/>
          </p:cNvSpPr>
          <p:nvPr/>
        </p:nvSpPr>
        <p:spPr>
          <a:xfrm>
            <a:off x="744747" y="8991098"/>
            <a:ext cx="7695817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Records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20A41-451B-A067-8E39-8F93F835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92690" y="423898"/>
            <a:ext cx="8501037" cy="100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4584"/>
      </p:ext>
    </p:extLst>
  </p:cSld>
  <p:clrMapOvr>
    <a:masterClrMapping/>
  </p:clrMapOvr>
  <p:transition spd="slow"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C9811-BDEC-7400-3CAD-E6B4F841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07569235-50C2-DA2F-6022-8A3AFF1987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BDD57D-6D58-9A54-29BB-B05BF1395386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95FB8E7C-E503-7B1F-D00D-4796A8E0F968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1506BC-8491-DE10-1FEF-B117EF634F32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A2490840-AF26-4F16-9430-4737486C0E16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F59335E7-0F47-DC0A-56C8-5B4354E6626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75EC6E36-7E02-E5E7-8B6F-119FD945D7EF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631B8C6D-08DC-03C3-0DDD-E19EB4CEB684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56AA9D25-4951-14FC-2A5B-BA3048DFE162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8CE11AE1-FCDE-DE74-6446-567E2FC29E51}"/>
              </a:ext>
            </a:extLst>
          </p:cNvPr>
          <p:cNvSpPr txBox="1">
            <a:spLocks noChangeAspect="1"/>
          </p:cNvSpPr>
          <p:nvPr/>
        </p:nvSpPr>
        <p:spPr>
          <a:xfrm>
            <a:off x="744747" y="9298875"/>
            <a:ext cx="769581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Enumeraciones</a:t>
            </a:r>
            <a:endParaRPr sz="55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75AA2-8D83-9FA9-5B09-0B7C5978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98340" y="423898"/>
            <a:ext cx="8489737" cy="100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26674"/>
      </p:ext>
    </p:extLst>
  </p:cSld>
  <p:clrMapOvr>
    <a:masterClrMapping/>
  </p:clrMapOvr>
  <p:transition spd="slow">
    <p:push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60827D32-D59B-1613-3E5F-D34B39FB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4">
            <a:extLst>
              <a:ext uri="{FF2B5EF4-FFF2-40B4-BE49-F238E27FC236}">
                <a16:creationId xmlns:a16="http://schemas.microsoft.com/office/drawing/2014/main" id="{7396FC4C-5EA1-948C-CFD1-445346C0F6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610" y="1641503"/>
            <a:ext cx="9490949" cy="700403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4">
            <a:extLst>
              <a:ext uri="{FF2B5EF4-FFF2-40B4-BE49-F238E27FC236}">
                <a16:creationId xmlns:a16="http://schemas.microsoft.com/office/drawing/2014/main" id="{83C0D0EB-AB93-6074-6FE4-464014A89531}"/>
              </a:ext>
            </a:extLst>
          </p:cNvPr>
          <p:cNvSpPr txBox="1"/>
          <p:nvPr/>
        </p:nvSpPr>
        <p:spPr>
          <a:xfrm>
            <a:off x="5599002" y="1955510"/>
            <a:ext cx="70899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2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530" name="Google Shape;530;p24">
            <a:extLst>
              <a:ext uri="{FF2B5EF4-FFF2-40B4-BE49-F238E27FC236}">
                <a16:creationId xmlns:a16="http://schemas.microsoft.com/office/drawing/2014/main" id="{00ACCB5E-7986-2ECD-DE27-829D363F3167}"/>
              </a:ext>
            </a:extLst>
          </p:cNvPr>
          <p:cNvSpPr txBox="1"/>
          <p:nvPr/>
        </p:nvSpPr>
        <p:spPr>
          <a:xfrm>
            <a:off x="3387813" y="3438742"/>
            <a:ext cx="11512500" cy="384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04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Genéricos: Métodos, Variables y OOP </a:t>
            </a:r>
            <a:r>
              <a:rPr lang="es-EC" sz="10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s-EC" dirty="0">
              <a:latin typeface="Abadi" panose="020B0604020104020204" pitchFamily="34" charset="0"/>
            </a:endParaRPr>
          </a:p>
        </p:txBody>
      </p:sp>
      <p:sp>
        <p:nvSpPr>
          <p:cNvPr id="2" name="Google Shape;529;p24">
            <a:extLst>
              <a:ext uri="{FF2B5EF4-FFF2-40B4-BE49-F238E27FC236}">
                <a16:creationId xmlns:a16="http://schemas.microsoft.com/office/drawing/2014/main" id="{51788DB8-CC93-ABE3-320E-42D89E868572}"/>
              </a:ext>
            </a:extLst>
          </p:cNvPr>
          <p:cNvSpPr txBox="1"/>
          <p:nvPr/>
        </p:nvSpPr>
        <p:spPr>
          <a:xfrm rot="10800000">
            <a:off x="5599002" y="5083342"/>
            <a:ext cx="70899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2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34097"/>
      </p:ext>
    </p:extLst>
  </p:cSld>
  <p:clrMapOvr>
    <a:masterClrMapping/>
  </p:clrMapOvr>
  <p:transition spd="slow"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4BDE6CC6-83F2-0503-3D64-CEE769C40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3">
            <a:extLst>
              <a:ext uri="{FF2B5EF4-FFF2-40B4-BE49-F238E27FC236}">
                <a16:creationId xmlns:a16="http://schemas.microsoft.com/office/drawing/2014/main" id="{1E1A6393-4AB0-BA4D-7853-808BC496512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0802" y="-437454"/>
            <a:ext cx="18805647" cy="1135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D7A3C5A-B3BB-38D5-E297-8109D184D9E9}"/>
              </a:ext>
            </a:extLst>
          </p:cNvPr>
          <p:cNvGrpSpPr/>
          <p:nvPr/>
        </p:nvGrpSpPr>
        <p:grpSpPr>
          <a:xfrm>
            <a:off x="744746" y="2857500"/>
            <a:ext cx="5182751" cy="4572000"/>
            <a:chOff x="5956605" y="1016437"/>
            <a:chExt cx="5182751" cy="4089810"/>
          </a:xfrm>
        </p:grpSpPr>
        <p:grpSp>
          <p:nvGrpSpPr>
            <p:cNvPr id="266" name="Google Shape;266;p13">
              <a:extLst>
                <a:ext uri="{FF2B5EF4-FFF2-40B4-BE49-F238E27FC236}">
                  <a16:creationId xmlns:a16="http://schemas.microsoft.com/office/drawing/2014/main" id="{4ABF2623-BCB0-07C0-F438-85F634765445}"/>
                </a:ext>
              </a:extLst>
            </p:cNvPr>
            <p:cNvGrpSpPr/>
            <p:nvPr/>
          </p:nvGrpSpPr>
          <p:grpSpPr>
            <a:xfrm>
              <a:off x="5956605" y="1016437"/>
              <a:ext cx="5182751" cy="4089810"/>
              <a:chOff x="0" y="-47625"/>
              <a:chExt cx="918941" cy="725154"/>
            </a:xfrm>
          </p:grpSpPr>
          <p:sp>
            <p:nvSpPr>
              <p:cNvPr id="267" name="Google Shape;267;p13">
                <a:extLst>
                  <a:ext uri="{FF2B5EF4-FFF2-40B4-BE49-F238E27FC236}">
                    <a16:creationId xmlns:a16="http://schemas.microsoft.com/office/drawing/2014/main" id="{6A645008-5335-337F-E4DA-4AC145346C4B}"/>
                  </a:ext>
                </a:extLst>
              </p:cNvPr>
              <p:cNvSpPr/>
              <p:nvPr/>
            </p:nvSpPr>
            <p:spPr>
              <a:xfrm>
                <a:off x="0" y="0"/>
                <a:ext cx="918941" cy="677529"/>
              </a:xfrm>
              <a:custGeom>
                <a:avLst/>
                <a:gdLst/>
                <a:ahLst/>
                <a:cxnLst/>
                <a:rect l="l" t="t" r="r" b="b"/>
                <a:pathLst>
                  <a:path w="918941" h="677529" extrusionOk="0">
                    <a:moveTo>
                      <a:pt x="76183" y="0"/>
                    </a:moveTo>
                    <a:lnTo>
                      <a:pt x="842758" y="0"/>
                    </a:lnTo>
                    <a:cubicBezTo>
                      <a:pt x="884833" y="0"/>
                      <a:pt x="918941" y="34108"/>
                      <a:pt x="918941" y="76183"/>
                    </a:cubicBezTo>
                    <a:lnTo>
                      <a:pt x="918941" y="601346"/>
                    </a:lnTo>
                    <a:cubicBezTo>
                      <a:pt x="918941" y="643421"/>
                      <a:pt x="884833" y="677529"/>
                      <a:pt x="842758" y="677529"/>
                    </a:cubicBezTo>
                    <a:lnTo>
                      <a:pt x="76183" y="677529"/>
                    </a:lnTo>
                    <a:cubicBezTo>
                      <a:pt x="34108" y="677529"/>
                      <a:pt x="0" y="643421"/>
                      <a:pt x="0" y="601346"/>
                    </a:cubicBezTo>
                    <a:lnTo>
                      <a:pt x="0" y="76183"/>
                    </a:lnTo>
                    <a:cubicBezTo>
                      <a:pt x="0" y="34108"/>
                      <a:pt x="34108" y="0"/>
                      <a:pt x="761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68" name="Google Shape;268;p13">
                <a:extLst>
                  <a:ext uri="{FF2B5EF4-FFF2-40B4-BE49-F238E27FC236}">
                    <a16:creationId xmlns:a16="http://schemas.microsoft.com/office/drawing/2014/main" id="{7D0644CE-8A77-58F6-87FB-9C942F82777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8941" cy="725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2" name="Google Shape;272;p13">
              <a:extLst>
                <a:ext uri="{FF2B5EF4-FFF2-40B4-BE49-F238E27FC236}">
                  <a16:creationId xmlns:a16="http://schemas.microsoft.com/office/drawing/2014/main" id="{4256BCED-A72C-A125-F38B-256E7A461F40}"/>
                </a:ext>
              </a:extLst>
            </p:cNvPr>
            <p:cNvSpPr txBox="1"/>
            <p:nvPr/>
          </p:nvSpPr>
          <p:spPr>
            <a:xfrm>
              <a:off x="6255918" y="1605453"/>
              <a:ext cx="4584125" cy="1145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Tipos de Datos Genéricos</a:t>
              </a:r>
              <a:endParaRPr lang="es-EC" dirty="0">
                <a:latin typeface="Abadi" panose="020B0604020104020204" pitchFamily="34" charset="0"/>
              </a:endParaRPr>
            </a:p>
          </p:txBody>
        </p:sp>
        <p:sp>
          <p:nvSpPr>
            <p:cNvPr id="273" name="Google Shape;273;p13">
              <a:extLst>
                <a:ext uri="{FF2B5EF4-FFF2-40B4-BE49-F238E27FC236}">
                  <a16:creationId xmlns:a16="http://schemas.microsoft.com/office/drawing/2014/main" id="{6DC92CA5-DCEC-04DC-CCF4-6614801F7A53}"/>
                </a:ext>
              </a:extLst>
            </p:cNvPr>
            <p:cNvSpPr txBox="1"/>
            <p:nvPr/>
          </p:nvSpPr>
          <p:spPr>
            <a:xfrm>
              <a:off x="6255918" y="2791417"/>
              <a:ext cx="4584000" cy="2059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Permite a una clase, interface, o método ampliar su funcionalidad para varios tipos de datos</a:t>
              </a:r>
            </a:p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Se basa en un sistema de control (Bounding) de las interfaces permitidas para la extensión </a:t>
              </a:r>
              <a:endParaRPr lang="es-EC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67AD2B-626C-F933-8304-BB72DC9AA989}"/>
              </a:ext>
            </a:extLst>
          </p:cNvPr>
          <p:cNvGrpSpPr/>
          <p:nvPr/>
        </p:nvGrpSpPr>
        <p:grpSpPr>
          <a:xfrm>
            <a:off x="6552624" y="1716744"/>
            <a:ext cx="5182751" cy="6853512"/>
            <a:chOff x="5956605" y="1016437"/>
            <a:chExt cx="5182751" cy="4089810"/>
          </a:xfrm>
        </p:grpSpPr>
        <p:grpSp>
          <p:nvGrpSpPr>
            <p:cNvPr id="24" name="Google Shape;266;p13">
              <a:extLst>
                <a:ext uri="{FF2B5EF4-FFF2-40B4-BE49-F238E27FC236}">
                  <a16:creationId xmlns:a16="http://schemas.microsoft.com/office/drawing/2014/main" id="{C4E2D421-7140-78E2-AB1E-317D4B779812}"/>
                </a:ext>
              </a:extLst>
            </p:cNvPr>
            <p:cNvGrpSpPr/>
            <p:nvPr/>
          </p:nvGrpSpPr>
          <p:grpSpPr>
            <a:xfrm>
              <a:off x="5956605" y="1016437"/>
              <a:ext cx="5182751" cy="4089810"/>
              <a:chOff x="0" y="-47625"/>
              <a:chExt cx="918941" cy="725154"/>
            </a:xfrm>
          </p:grpSpPr>
          <p:sp>
            <p:nvSpPr>
              <p:cNvPr id="28" name="Google Shape;267;p13">
                <a:extLst>
                  <a:ext uri="{FF2B5EF4-FFF2-40B4-BE49-F238E27FC236}">
                    <a16:creationId xmlns:a16="http://schemas.microsoft.com/office/drawing/2014/main" id="{C8199F1A-64F4-0C5B-52CF-F06BBDC0BA03}"/>
                  </a:ext>
                </a:extLst>
              </p:cNvPr>
              <p:cNvSpPr/>
              <p:nvPr/>
            </p:nvSpPr>
            <p:spPr>
              <a:xfrm>
                <a:off x="0" y="0"/>
                <a:ext cx="918941" cy="677529"/>
              </a:xfrm>
              <a:prstGeom prst="roundRect">
                <a:avLst>
                  <a:gd name="adj" fmla="val 13821"/>
                </a:avLst>
              </a:pr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0" name="Google Shape;268;p13">
                <a:extLst>
                  <a:ext uri="{FF2B5EF4-FFF2-40B4-BE49-F238E27FC236}">
                    <a16:creationId xmlns:a16="http://schemas.microsoft.com/office/drawing/2014/main" id="{34B664AF-682C-6843-0655-9CF48DF42A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8941" cy="725154"/>
              </a:xfrm>
              <a:prstGeom prst="roundRect">
                <a:avLst>
                  <a:gd name="adj" fmla="val 42563"/>
                </a:avLst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272;p13">
              <a:extLst>
                <a:ext uri="{FF2B5EF4-FFF2-40B4-BE49-F238E27FC236}">
                  <a16:creationId xmlns:a16="http://schemas.microsoft.com/office/drawing/2014/main" id="{FD9BC6EA-60CC-65C3-6393-DF20649BBEBE}"/>
                </a:ext>
              </a:extLst>
            </p:cNvPr>
            <p:cNvSpPr txBox="1"/>
            <p:nvPr/>
          </p:nvSpPr>
          <p:spPr>
            <a:xfrm>
              <a:off x="6255918" y="1605453"/>
              <a:ext cx="4584125" cy="1145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Bouding Tipos de Datos Genéricos </a:t>
              </a:r>
              <a:endParaRPr lang="es-EC" dirty="0">
                <a:latin typeface="Abadi" panose="020B0604020104020204" pitchFamily="34" charset="0"/>
              </a:endParaRPr>
            </a:p>
          </p:txBody>
        </p:sp>
        <p:sp>
          <p:nvSpPr>
            <p:cNvPr id="26" name="Google Shape;273;p13">
              <a:extLst>
                <a:ext uri="{FF2B5EF4-FFF2-40B4-BE49-F238E27FC236}">
                  <a16:creationId xmlns:a16="http://schemas.microsoft.com/office/drawing/2014/main" id="{D35DDD12-1E54-4323-FC2C-933C8757A4F8}"/>
                </a:ext>
              </a:extLst>
            </p:cNvPr>
            <p:cNvSpPr txBox="1"/>
            <p:nvPr/>
          </p:nvSpPr>
          <p:spPr>
            <a:xfrm>
              <a:off x="6255918" y="2791417"/>
              <a:ext cx="4584000" cy="2059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 lnSpcReduction="10000"/>
            </a:bodyPr>
            <a:lstStyle/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Existen Tres Tipos</a:t>
              </a:r>
            </a:p>
            <a:p>
              <a:pPr marL="342900" marR="0" lvl="1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+mj-lt"/>
                <a:buAutoNum type="arabicPeriod"/>
              </a:pPr>
              <a:r>
                <a:rPr lang="es-EC" sz="2100" b="1" i="1" u="sng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Upper Bound Wild Card</a:t>
              </a: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: permite solo clases derivadas o la clase misma</a:t>
              </a:r>
            </a:p>
            <a:p>
              <a:pPr marL="342900" marR="0" lvl="1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+mj-lt"/>
                <a:buAutoNum type="arabicPeriod"/>
              </a:pPr>
              <a:r>
                <a:rPr lang="es-EC" sz="2100" b="1" i="1" u="sng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Lower Bound Wild Card: </a:t>
              </a: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permite solo superclases de la clase o interface definida o ella misma.</a:t>
              </a:r>
            </a:p>
            <a:p>
              <a:pPr marL="342900" marR="0" lvl="1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+mj-lt"/>
                <a:buAutoNum type="arabicPeriod"/>
              </a:pPr>
              <a:r>
                <a:rPr lang="es-EC" sz="2100" b="1" i="1" u="sng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Unbounded Wild Card:</a:t>
              </a: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 permite cualquier clase que herede de Object</a:t>
              </a:r>
              <a:endParaRPr lang="es-EC" sz="2100" b="1" i="1" u="sng" dirty="0">
                <a:solidFill>
                  <a:srgbClr val="FFFFFF"/>
                </a:solidFill>
                <a:latin typeface="Abadi" panose="020B0604020104020204" pitchFamily="34" charset="0"/>
                <a:ea typeface="Inter"/>
                <a:sym typeface="Inter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A5D067-44D4-65B0-6328-1DE58081EC8D}"/>
              </a:ext>
            </a:extLst>
          </p:cNvPr>
          <p:cNvGrpSpPr/>
          <p:nvPr/>
        </p:nvGrpSpPr>
        <p:grpSpPr>
          <a:xfrm>
            <a:off x="12255671" y="575988"/>
            <a:ext cx="5182751" cy="4572000"/>
            <a:chOff x="5956605" y="1016437"/>
            <a:chExt cx="5182751" cy="4089810"/>
          </a:xfrm>
        </p:grpSpPr>
        <p:grpSp>
          <p:nvGrpSpPr>
            <p:cNvPr id="32" name="Google Shape;266;p13">
              <a:extLst>
                <a:ext uri="{FF2B5EF4-FFF2-40B4-BE49-F238E27FC236}">
                  <a16:creationId xmlns:a16="http://schemas.microsoft.com/office/drawing/2014/main" id="{B8FD06F1-DEAF-FD0C-ECA9-D99B01F4BA4F}"/>
                </a:ext>
              </a:extLst>
            </p:cNvPr>
            <p:cNvGrpSpPr/>
            <p:nvPr/>
          </p:nvGrpSpPr>
          <p:grpSpPr>
            <a:xfrm>
              <a:off x="5956605" y="1016437"/>
              <a:ext cx="5182751" cy="4089810"/>
              <a:chOff x="0" y="-47625"/>
              <a:chExt cx="918941" cy="725154"/>
            </a:xfrm>
          </p:grpSpPr>
          <p:sp>
            <p:nvSpPr>
              <p:cNvPr id="35" name="Google Shape;267;p13">
                <a:extLst>
                  <a:ext uri="{FF2B5EF4-FFF2-40B4-BE49-F238E27FC236}">
                    <a16:creationId xmlns:a16="http://schemas.microsoft.com/office/drawing/2014/main" id="{A5BB8841-B867-7EBE-E6FF-BC5A29B18162}"/>
                  </a:ext>
                </a:extLst>
              </p:cNvPr>
              <p:cNvSpPr/>
              <p:nvPr/>
            </p:nvSpPr>
            <p:spPr>
              <a:xfrm>
                <a:off x="0" y="0"/>
                <a:ext cx="918941" cy="677529"/>
              </a:xfrm>
              <a:custGeom>
                <a:avLst/>
                <a:gdLst/>
                <a:ahLst/>
                <a:cxnLst/>
                <a:rect l="l" t="t" r="r" b="b"/>
                <a:pathLst>
                  <a:path w="918941" h="677529" extrusionOk="0">
                    <a:moveTo>
                      <a:pt x="76183" y="0"/>
                    </a:moveTo>
                    <a:lnTo>
                      <a:pt x="842758" y="0"/>
                    </a:lnTo>
                    <a:cubicBezTo>
                      <a:pt x="884833" y="0"/>
                      <a:pt x="918941" y="34108"/>
                      <a:pt x="918941" y="76183"/>
                    </a:cubicBezTo>
                    <a:lnTo>
                      <a:pt x="918941" y="601346"/>
                    </a:lnTo>
                    <a:cubicBezTo>
                      <a:pt x="918941" y="643421"/>
                      <a:pt x="884833" y="677529"/>
                      <a:pt x="842758" y="677529"/>
                    </a:cubicBezTo>
                    <a:lnTo>
                      <a:pt x="76183" y="677529"/>
                    </a:lnTo>
                    <a:cubicBezTo>
                      <a:pt x="34108" y="677529"/>
                      <a:pt x="0" y="643421"/>
                      <a:pt x="0" y="601346"/>
                    </a:cubicBezTo>
                    <a:lnTo>
                      <a:pt x="0" y="76183"/>
                    </a:lnTo>
                    <a:cubicBezTo>
                      <a:pt x="0" y="34108"/>
                      <a:pt x="34108" y="0"/>
                      <a:pt x="761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6" name="Google Shape;268;p13">
                <a:extLst>
                  <a:ext uri="{FF2B5EF4-FFF2-40B4-BE49-F238E27FC236}">
                    <a16:creationId xmlns:a16="http://schemas.microsoft.com/office/drawing/2014/main" id="{CDB425A5-B22F-85B4-0EC9-0CE23C8DB94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8941" cy="725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" name="Google Shape;272;p13">
              <a:extLst>
                <a:ext uri="{FF2B5EF4-FFF2-40B4-BE49-F238E27FC236}">
                  <a16:creationId xmlns:a16="http://schemas.microsoft.com/office/drawing/2014/main" id="{D44B6CA4-4251-0318-8AB1-21394B89D9E4}"/>
                </a:ext>
              </a:extLst>
            </p:cNvPr>
            <p:cNvSpPr txBox="1"/>
            <p:nvPr/>
          </p:nvSpPr>
          <p:spPr>
            <a:xfrm>
              <a:off x="6255918" y="1605453"/>
              <a:ext cx="4584125" cy="1145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Métodos </a:t>
              </a: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Genéricos</a:t>
              </a:r>
              <a:endParaRPr lang="es-EC" dirty="0">
                <a:latin typeface="Abadi" panose="020B0604020104020204" pitchFamily="34" charset="0"/>
              </a:endParaRPr>
            </a:p>
          </p:txBody>
        </p:sp>
        <p:sp>
          <p:nvSpPr>
            <p:cNvPr id="34" name="Google Shape;273;p13">
              <a:extLst>
                <a:ext uri="{FF2B5EF4-FFF2-40B4-BE49-F238E27FC236}">
                  <a16:creationId xmlns:a16="http://schemas.microsoft.com/office/drawing/2014/main" id="{23C1C200-18C7-DA55-21F6-801C4359E8D9}"/>
                </a:ext>
              </a:extLst>
            </p:cNvPr>
            <p:cNvSpPr txBox="1"/>
            <p:nvPr/>
          </p:nvSpPr>
          <p:spPr>
            <a:xfrm>
              <a:off x="6256043" y="2657116"/>
              <a:ext cx="4584000" cy="23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Esenciales para el trabajo con estructuras de datos y algoritmos</a:t>
              </a:r>
            </a:p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Utilizan diversos tipos de Bounding para manejar entradas de datos</a:t>
              </a:r>
            </a:p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Facilitan la generalización de código </a:t>
              </a:r>
              <a:endParaRPr lang="es-EC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71736F-1907-7197-1E99-FCAD0C35AA76}"/>
              </a:ext>
            </a:extLst>
          </p:cNvPr>
          <p:cNvGrpSpPr/>
          <p:nvPr/>
        </p:nvGrpSpPr>
        <p:grpSpPr>
          <a:xfrm>
            <a:off x="12360502" y="5139012"/>
            <a:ext cx="5182751" cy="4572000"/>
            <a:chOff x="5956605" y="1016437"/>
            <a:chExt cx="5182751" cy="4089810"/>
          </a:xfrm>
        </p:grpSpPr>
        <p:grpSp>
          <p:nvGrpSpPr>
            <p:cNvPr id="38" name="Google Shape;266;p13">
              <a:extLst>
                <a:ext uri="{FF2B5EF4-FFF2-40B4-BE49-F238E27FC236}">
                  <a16:creationId xmlns:a16="http://schemas.microsoft.com/office/drawing/2014/main" id="{86EF1040-2ADA-945F-112F-D5F87E7B0AB4}"/>
                </a:ext>
              </a:extLst>
            </p:cNvPr>
            <p:cNvGrpSpPr/>
            <p:nvPr/>
          </p:nvGrpSpPr>
          <p:grpSpPr>
            <a:xfrm>
              <a:off x="5956605" y="1016437"/>
              <a:ext cx="5182751" cy="4089810"/>
              <a:chOff x="0" y="-47625"/>
              <a:chExt cx="918941" cy="725154"/>
            </a:xfrm>
          </p:grpSpPr>
          <p:sp>
            <p:nvSpPr>
              <p:cNvPr id="41" name="Google Shape;267;p13">
                <a:extLst>
                  <a:ext uri="{FF2B5EF4-FFF2-40B4-BE49-F238E27FC236}">
                    <a16:creationId xmlns:a16="http://schemas.microsoft.com/office/drawing/2014/main" id="{31206705-D450-DE47-D406-4DA984E0C9F8}"/>
                  </a:ext>
                </a:extLst>
              </p:cNvPr>
              <p:cNvSpPr/>
              <p:nvPr/>
            </p:nvSpPr>
            <p:spPr>
              <a:xfrm>
                <a:off x="0" y="0"/>
                <a:ext cx="918941" cy="677529"/>
              </a:xfrm>
              <a:custGeom>
                <a:avLst/>
                <a:gdLst/>
                <a:ahLst/>
                <a:cxnLst/>
                <a:rect l="l" t="t" r="r" b="b"/>
                <a:pathLst>
                  <a:path w="918941" h="677529" extrusionOk="0">
                    <a:moveTo>
                      <a:pt x="76183" y="0"/>
                    </a:moveTo>
                    <a:lnTo>
                      <a:pt x="842758" y="0"/>
                    </a:lnTo>
                    <a:cubicBezTo>
                      <a:pt x="884833" y="0"/>
                      <a:pt x="918941" y="34108"/>
                      <a:pt x="918941" y="76183"/>
                    </a:cubicBezTo>
                    <a:lnTo>
                      <a:pt x="918941" y="601346"/>
                    </a:lnTo>
                    <a:cubicBezTo>
                      <a:pt x="918941" y="643421"/>
                      <a:pt x="884833" y="677529"/>
                      <a:pt x="842758" y="677529"/>
                    </a:cubicBezTo>
                    <a:lnTo>
                      <a:pt x="76183" y="677529"/>
                    </a:lnTo>
                    <a:cubicBezTo>
                      <a:pt x="34108" y="677529"/>
                      <a:pt x="0" y="643421"/>
                      <a:pt x="0" y="601346"/>
                    </a:cubicBezTo>
                    <a:lnTo>
                      <a:pt x="0" y="76183"/>
                    </a:lnTo>
                    <a:cubicBezTo>
                      <a:pt x="0" y="34108"/>
                      <a:pt x="34108" y="0"/>
                      <a:pt x="761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2" name="Google Shape;268;p13">
                <a:extLst>
                  <a:ext uri="{FF2B5EF4-FFF2-40B4-BE49-F238E27FC236}">
                    <a16:creationId xmlns:a16="http://schemas.microsoft.com/office/drawing/2014/main" id="{F46EC968-C192-B905-08CD-7289BF85F2A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8941" cy="725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" name="Google Shape;272;p13">
              <a:extLst>
                <a:ext uri="{FF2B5EF4-FFF2-40B4-BE49-F238E27FC236}">
                  <a16:creationId xmlns:a16="http://schemas.microsoft.com/office/drawing/2014/main" id="{EE63B9E8-BA1A-763F-D624-D7381F2D83C5}"/>
                </a:ext>
              </a:extLst>
            </p:cNvPr>
            <p:cNvSpPr txBox="1"/>
            <p:nvPr/>
          </p:nvSpPr>
          <p:spPr>
            <a:xfrm>
              <a:off x="6255918" y="1605453"/>
              <a:ext cx="4584125" cy="1145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32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Clases e Interfaces Genéricas </a:t>
              </a:r>
              <a:endParaRPr lang="es-EC" dirty="0">
                <a:latin typeface="Abadi" panose="020B0604020104020204" pitchFamily="34" charset="0"/>
              </a:endParaRPr>
            </a:p>
          </p:txBody>
        </p:sp>
        <p:sp>
          <p:nvSpPr>
            <p:cNvPr id="40" name="Google Shape;273;p13">
              <a:extLst>
                <a:ext uri="{FF2B5EF4-FFF2-40B4-BE49-F238E27FC236}">
                  <a16:creationId xmlns:a16="http://schemas.microsoft.com/office/drawing/2014/main" id="{DE71D813-25F9-A134-3BB0-A7E173A67848}"/>
                </a:ext>
              </a:extLst>
            </p:cNvPr>
            <p:cNvSpPr txBox="1"/>
            <p:nvPr/>
          </p:nvSpPr>
          <p:spPr>
            <a:xfrm>
              <a:off x="6255918" y="2791417"/>
              <a:ext cx="4584000" cy="2059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Esenciales para estructuras de datos y algoritmos complejos </a:t>
              </a:r>
            </a:p>
            <a:p>
              <a:pPr marL="285750" marR="0" lvl="1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EC" sz="2100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Facilitan la generalización de las estructuras bajo ciertas condiciones (Bounding) para los tipos concretos</a:t>
              </a:r>
              <a:endParaRPr lang="es-EC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181703-159F-6E38-00CD-853F129E5FE3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2" name="Google Shape;220;p10">
              <a:extLst>
                <a:ext uri="{FF2B5EF4-FFF2-40B4-BE49-F238E27FC236}">
                  <a16:creationId xmlns:a16="http://schemas.microsoft.com/office/drawing/2014/main" id="{4D1CAECA-4709-08CE-DFA5-18921B7CF45A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C07BD7F-C2C5-3D5D-291E-8FE27AE39D1C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5" name="Google Shape;146;p9">
                <a:extLst>
                  <a:ext uri="{FF2B5EF4-FFF2-40B4-BE49-F238E27FC236}">
                    <a16:creationId xmlns:a16="http://schemas.microsoft.com/office/drawing/2014/main" id="{CCE180C3-CFB2-576F-D44A-887EC7837CC2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17" name="Google Shape;147;p9">
                  <a:extLst>
                    <a:ext uri="{FF2B5EF4-FFF2-40B4-BE49-F238E27FC236}">
                      <a16:creationId xmlns:a16="http://schemas.microsoft.com/office/drawing/2014/main" id="{50645A00-9BEE-E16E-BC52-CC6F231B78F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8" name="Google Shape;148;p9">
                  <a:extLst>
                    <a:ext uri="{FF2B5EF4-FFF2-40B4-BE49-F238E27FC236}">
                      <a16:creationId xmlns:a16="http://schemas.microsoft.com/office/drawing/2014/main" id="{35C44B0D-AD27-3031-2E1F-7268C8E4151B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" name="Google Shape;151;p9">
                <a:extLst>
                  <a:ext uri="{FF2B5EF4-FFF2-40B4-BE49-F238E27FC236}">
                    <a16:creationId xmlns:a16="http://schemas.microsoft.com/office/drawing/2014/main" id="{D536D98F-78F0-23F9-86A6-954FF9203C78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4" name="Google Shape;153;p9">
              <a:extLst>
                <a:ext uri="{FF2B5EF4-FFF2-40B4-BE49-F238E27FC236}">
                  <a16:creationId xmlns:a16="http://schemas.microsoft.com/office/drawing/2014/main" id="{19D9C376-948A-EAF0-90FA-97D71802DCD4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61804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73367" y="-472353"/>
            <a:ext cx="20577126" cy="1440800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 txBox="1"/>
          <p:nvPr/>
        </p:nvSpPr>
        <p:spPr>
          <a:xfrm>
            <a:off x="1028700" y="1787643"/>
            <a:ext cx="16230600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Language Overview</a:t>
            </a:r>
            <a:endParaRPr sz="14000" dirty="0">
              <a:latin typeface="Abadi" panose="020B0604020104020204" pitchFamily="34" charset="0"/>
            </a:endParaRPr>
          </a:p>
        </p:txBody>
      </p:sp>
      <p:grpSp>
        <p:nvGrpSpPr>
          <p:cNvPr id="330" name="Google Shape;330;p15"/>
          <p:cNvGrpSpPr/>
          <p:nvPr/>
        </p:nvGrpSpPr>
        <p:grpSpPr>
          <a:xfrm>
            <a:off x="751679" y="1711660"/>
            <a:ext cx="1736080" cy="1736080"/>
            <a:chOff x="0" y="0"/>
            <a:chExt cx="2314773" cy="2314773"/>
          </a:xfrm>
        </p:grpSpPr>
        <p:grpSp>
          <p:nvGrpSpPr>
            <p:cNvPr id="331" name="Google Shape;331;p15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332" name="Google Shape;332;p15">
                <a:hlinkClick r:id="rId4" action="ppaction://hlinksldjump"/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33" name="Google Shape;333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34" name="Google Shape;334;p15"/>
            <p:cNvCxnSpPr/>
            <p:nvPr/>
          </p:nvCxnSpPr>
          <p:spPr>
            <a:xfrm rot="10800000" flipH="1">
              <a:off x="542969" y="627828"/>
              <a:ext cx="1154142" cy="1154142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5"/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5"/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w="141625" cap="flat" cmpd="sng">
              <a:solidFill>
                <a:srgbClr val="6190C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6E5AD-9C24-3915-4AC2-AC565431B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285FEFB6-8CE9-89F1-C0B2-B9671D2131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6BFBE5-D091-886A-3641-AAD00D2F3B75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6522AD0A-C19F-4FE1-F8F9-179EE35A7CEC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4BDE2A-5CF4-409D-9259-90C4AAE6E04E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0FB80FAC-60F8-B986-991B-99C8E654F5B6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ED1018B1-06B1-5E4A-8DBE-77D683E54B2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C9AF905E-8410-C9F2-0547-B684CE7C2F71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C1F234C3-3047-2407-35EB-5058A75B7295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A99E5828-570B-AA57-037F-FB933503643A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E07AD144-493B-0530-D463-91FA326E9533}"/>
              </a:ext>
            </a:extLst>
          </p:cNvPr>
          <p:cNvSpPr txBox="1">
            <a:spLocks noChangeAspect="1"/>
          </p:cNvSpPr>
          <p:nvPr/>
        </p:nvSpPr>
        <p:spPr>
          <a:xfrm>
            <a:off x="744747" y="8006213"/>
            <a:ext cx="7695817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Genéricos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Básicos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69881-4497-2158-8E1C-E81D4509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92690" y="489150"/>
            <a:ext cx="8501037" cy="99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82671"/>
      </p:ext>
    </p:extLst>
  </p:cSld>
  <p:clrMapOvr>
    <a:masterClrMapping/>
  </p:clrMapOvr>
  <p:transition spd="slow">
    <p:push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64B0B-B591-3A50-DCD1-FADF06CE1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93A76E41-2C22-8165-52CA-0E848D8795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CEF0B6-7A71-6066-BCCA-543A41120715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1BA33E31-81EE-BF8D-EC81-2BA4966C1B30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E495EC-D5CA-F5FB-AB8C-8ED9888A56F4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C0ED0A4F-154B-41EB-CCA6-29F0E468A908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E8694EB5-8CCA-9CC7-731B-6EECAB55AB1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B056A629-964E-EE99-7934-FBAF5076C6DA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6B607777-2E6B-F450-8760-BAB9EC5984C6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46A5A6DB-51D9-9356-ADB7-0E91B3F7330F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1901258B-0217-4D40-196B-84F1509C7307}"/>
              </a:ext>
            </a:extLst>
          </p:cNvPr>
          <p:cNvSpPr txBox="1">
            <a:spLocks noChangeAspect="1"/>
          </p:cNvSpPr>
          <p:nvPr/>
        </p:nvSpPr>
        <p:spPr>
          <a:xfrm>
            <a:off x="744747" y="7021328"/>
            <a:ext cx="7695817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Genéricos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Básicos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</a:p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Parte</a:t>
            </a:r>
            <a:r>
              <a:rPr lang="en-US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Dos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2EF64-AAB9-3085-5910-318BE819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90139" y="457627"/>
            <a:ext cx="9203588" cy="99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9987"/>
      </p:ext>
    </p:extLst>
  </p:cSld>
  <p:clrMapOvr>
    <a:masterClrMapping/>
  </p:clrMapOvr>
  <p:transition spd="slow">
    <p:push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870DA-58EE-036B-C9C8-A2A3D49C7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57C0546B-DBA3-B7F2-D514-E6A0D9A110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417679-B327-6CF9-53C7-1A64A6E21F87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949930C5-EE0B-FDAA-370C-D1F018EE6AE6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691D49-EADA-9ACD-A3AA-E2D04DB49507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AA6AEFBD-4E58-B1A3-054A-04A055A7143C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091A364A-EFAA-7C59-A9F1-299C39A7A42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777341C0-9AC8-759D-F583-AF668881BA88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9407B7D6-DB16-A2CA-18AF-2ADCD6DC9DFA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C67332A5-470A-940E-FD90-A0C307EBFDD4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46442B48-7C83-91A7-84AB-58CB36EE22A6}"/>
              </a:ext>
            </a:extLst>
          </p:cNvPr>
          <p:cNvSpPr txBox="1">
            <a:spLocks noChangeAspect="1"/>
          </p:cNvSpPr>
          <p:nvPr/>
        </p:nvSpPr>
        <p:spPr>
          <a:xfrm>
            <a:off x="744747" y="7021328"/>
            <a:ext cx="7695817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Type</a:t>
            </a: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r>
              <a:rPr lang="es-MX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Bounding</a:t>
            </a: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En Genéricos: </a:t>
            </a:r>
            <a:r>
              <a:rPr lang="es-MX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Upperbound</a:t>
            </a: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C0235-2E9C-52C8-B7A5-1B196AAD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38984" y="457627"/>
            <a:ext cx="8254743" cy="99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44774"/>
      </p:ext>
    </p:extLst>
  </p:cSld>
  <p:clrMapOvr>
    <a:masterClrMapping/>
  </p:clrMapOvr>
  <p:transition spd="slow">
    <p:push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64B1A-D237-EF79-99D4-C2F47B099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56A0F95A-6083-DCB4-2F03-6569A0225F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F62948-9977-DC46-5A33-3C96C1FB2D7D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61B4D8C1-2F4B-4AB6-9353-A2CA2D04343F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8E19C9-95ED-6E02-5C75-5D28DDB6BACD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725D1FC4-34E9-8D72-49B1-2525F972E515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6F2BB20A-62B6-6768-E402-EAE546B6EC0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45B201A8-8FA8-E2B6-04A6-F6FB47FFCC8D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BF4595A8-4BBB-7290-55CB-37292AB00F4E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24386808-AFE5-D39F-8F8B-BF98F3475FB8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657A8BCA-5112-69C9-ADFA-57ED7A77B447}"/>
              </a:ext>
            </a:extLst>
          </p:cNvPr>
          <p:cNvSpPr txBox="1">
            <a:spLocks noChangeAspect="1"/>
          </p:cNvSpPr>
          <p:nvPr/>
        </p:nvSpPr>
        <p:spPr>
          <a:xfrm>
            <a:off x="744747" y="7021328"/>
            <a:ext cx="7695817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Type</a:t>
            </a: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r>
              <a:rPr lang="es-MX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Bounding</a:t>
            </a: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En Genéricos: </a:t>
            </a:r>
            <a:r>
              <a:rPr lang="es-MX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Lowerbound</a:t>
            </a: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1FFEF-6D99-1B18-1E7C-0A2C3A52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15198" y="457627"/>
            <a:ext cx="7078529" cy="99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755"/>
      </p:ext>
    </p:extLst>
  </p:cSld>
  <p:clrMapOvr>
    <a:masterClrMapping/>
  </p:clrMapOvr>
  <p:transition spd="slow">
    <p:push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E6A0F-73BC-EF72-0F67-1C08D301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847AD8F2-AA54-43F7-A7A8-0C64353BC7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0467A8-716D-8E93-06D1-E8F3EFEB4C50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6" name="Google Shape;220;p10">
              <a:extLst>
                <a:ext uri="{FF2B5EF4-FFF2-40B4-BE49-F238E27FC236}">
                  <a16:creationId xmlns:a16="http://schemas.microsoft.com/office/drawing/2014/main" id="{F37A0713-2CED-20C7-2656-89BA71D95515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07912A-6F16-5174-5F39-618DAF057000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0" name="Google Shape;146;p9">
                <a:extLst>
                  <a:ext uri="{FF2B5EF4-FFF2-40B4-BE49-F238E27FC236}">
                    <a16:creationId xmlns:a16="http://schemas.microsoft.com/office/drawing/2014/main" id="{528F299E-C94D-E009-3580-2653E34D1FA3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4735BA8C-8D57-3EC7-0E8A-531C5E08891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7C717469-D082-8A7A-9363-FA73F156777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" name="Google Shape;151;p9">
                <a:extLst>
                  <a:ext uri="{FF2B5EF4-FFF2-40B4-BE49-F238E27FC236}">
                    <a16:creationId xmlns:a16="http://schemas.microsoft.com/office/drawing/2014/main" id="{169B7F51-8483-B19F-D9E6-5CB066A37A98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9" name="Google Shape;153;p9">
              <a:extLst>
                <a:ext uri="{FF2B5EF4-FFF2-40B4-BE49-F238E27FC236}">
                  <a16:creationId xmlns:a16="http://schemas.microsoft.com/office/drawing/2014/main" id="{8AECC38C-4F77-AD88-2AE2-BF5FF3C74834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sp>
        <p:nvSpPr>
          <p:cNvPr id="8" name="Google Shape;530;p24">
            <a:extLst>
              <a:ext uri="{FF2B5EF4-FFF2-40B4-BE49-F238E27FC236}">
                <a16:creationId xmlns:a16="http://schemas.microsoft.com/office/drawing/2014/main" id="{DD1D5CCD-18F2-1202-885A-AEC567302B3E}"/>
              </a:ext>
            </a:extLst>
          </p:cNvPr>
          <p:cNvSpPr txBox="1">
            <a:spLocks noChangeAspect="1"/>
          </p:cNvSpPr>
          <p:nvPr/>
        </p:nvSpPr>
        <p:spPr>
          <a:xfrm>
            <a:off x="744747" y="7021328"/>
            <a:ext cx="7695817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Type</a:t>
            </a: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r>
              <a:rPr lang="es-MX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Bounding</a:t>
            </a: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En Genéricos: </a:t>
            </a:r>
            <a:r>
              <a:rPr lang="es-MX" sz="8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Wildcards</a:t>
            </a:r>
            <a:r>
              <a:rPr lang="es-MX" sz="8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endParaRPr sz="80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86156-34E3-FA2D-A37A-3A58A15F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36135" y="819721"/>
            <a:ext cx="9407118" cy="891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9712"/>
      </p:ext>
    </p:extLst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D095E0D5-3E6F-07B3-57D4-F627C8DAF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5">
            <a:extLst>
              <a:ext uri="{FF2B5EF4-FFF2-40B4-BE49-F238E27FC236}">
                <a16:creationId xmlns:a16="http://schemas.microsoft.com/office/drawing/2014/main" id="{772CAA17-756D-A99C-76C5-72B6C35D34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73367" y="-472353"/>
            <a:ext cx="20577126" cy="1440800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>
            <a:extLst>
              <a:ext uri="{FF2B5EF4-FFF2-40B4-BE49-F238E27FC236}">
                <a16:creationId xmlns:a16="http://schemas.microsoft.com/office/drawing/2014/main" id="{7E64674F-3BDF-0285-EBD4-B781A69E85D2}"/>
              </a:ext>
            </a:extLst>
          </p:cNvPr>
          <p:cNvSpPr txBox="1"/>
          <p:nvPr/>
        </p:nvSpPr>
        <p:spPr>
          <a:xfrm>
            <a:off x="1028700" y="1787643"/>
            <a:ext cx="16230600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J</a:t>
            </a:r>
            <a:r>
              <a:rPr lang="en-US" sz="14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ava Collection Framework</a:t>
            </a:r>
            <a:endParaRPr sz="14000" dirty="0">
              <a:latin typeface="Abadi" panose="020B0604020104020204" pitchFamily="34" charset="0"/>
            </a:endParaRPr>
          </a:p>
        </p:txBody>
      </p:sp>
      <p:grpSp>
        <p:nvGrpSpPr>
          <p:cNvPr id="330" name="Google Shape;330;p15">
            <a:extLst>
              <a:ext uri="{FF2B5EF4-FFF2-40B4-BE49-F238E27FC236}">
                <a16:creationId xmlns:a16="http://schemas.microsoft.com/office/drawing/2014/main" id="{1174D989-87D0-7227-B98B-8302535A7433}"/>
              </a:ext>
            </a:extLst>
          </p:cNvPr>
          <p:cNvGrpSpPr/>
          <p:nvPr/>
        </p:nvGrpSpPr>
        <p:grpSpPr>
          <a:xfrm>
            <a:off x="1314539" y="2643152"/>
            <a:ext cx="1736080" cy="1736080"/>
            <a:chOff x="0" y="0"/>
            <a:chExt cx="2314773" cy="2314773"/>
          </a:xfrm>
        </p:grpSpPr>
        <p:grpSp>
          <p:nvGrpSpPr>
            <p:cNvPr id="331" name="Google Shape;331;p15">
              <a:extLst>
                <a:ext uri="{FF2B5EF4-FFF2-40B4-BE49-F238E27FC236}">
                  <a16:creationId xmlns:a16="http://schemas.microsoft.com/office/drawing/2014/main" id="{5B2BC301-E687-C4AC-DA9E-6B38DB38317A}"/>
                </a:ext>
              </a:extLst>
            </p:cNvPr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332" name="Google Shape;332;p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CB88629-3956-2014-4592-D34B7057291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33" name="Google Shape;333;p15">
                <a:extLst>
                  <a:ext uri="{FF2B5EF4-FFF2-40B4-BE49-F238E27FC236}">
                    <a16:creationId xmlns:a16="http://schemas.microsoft.com/office/drawing/2014/main" id="{75588BDA-6C47-7780-B168-B7D33E75AA5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34" name="Google Shape;334;p15">
              <a:extLst>
                <a:ext uri="{FF2B5EF4-FFF2-40B4-BE49-F238E27FC236}">
                  <a16:creationId xmlns:a16="http://schemas.microsoft.com/office/drawing/2014/main" id="{8F63594A-8A46-D620-17B9-66022C99733B}"/>
                </a:ext>
              </a:extLst>
            </p:cNvPr>
            <p:cNvCxnSpPr/>
            <p:nvPr/>
          </p:nvCxnSpPr>
          <p:spPr>
            <a:xfrm rot="10800000" flipH="1">
              <a:off x="542969" y="627828"/>
              <a:ext cx="1154142" cy="1154142"/>
            </a:xfrm>
            <a:prstGeom prst="straightConnector1">
              <a:avLst/>
            </a:prstGeom>
            <a:noFill/>
            <a:ln w="1416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5">
              <a:extLst>
                <a:ext uri="{FF2B5EF4-FFF2-40B4-BE49-F238E27FC236}">
                  <a16:creationId xmlns:a16="http://schemas.microsoft.com/office/drawing/2014/main" id="{13C1AAD6-F477-8500-8174-FA952B26748B}"/>
                </a:ext>
              </a:extLst>
            </p:cNvPr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w="1416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5">
              <a:extLst>
                <a:ext uri="{FF2B5EF4-FFF2-40B4-BE49-F238E27FC236}">
                  <a16:creationId xmlns:a16="http://schemas.microsoft.com/office/drawing/2014/main" id="{4CB93B6F-6611-F203-362A-6C4A312D1D36}"/>
                </a:ext>
              </a:extLst>
            </p:cNvPr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w="1416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365414670"/>
      </p:ext>
    </p:extLst>
  </p:cSld>
  <p:clrMapOvr>
    <a:masterClrMapping/>
  </p:clrMapOvr>
  <p:transition spd="slow">
    <p:push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FB08515C-B782-1224-5E04-826A4951D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2">
            <a:extLst>
              <a:ext uri="{FF2B5EF4-FFF2-40B4-BE49-F238E27FC236}">
                <a16:creationId xmlns:a16="http://schemas.microsoft.com/office/drawing/2014/main" id="{36E4982C-8BE4-DD01-6880-F88CC0013E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326" y="402"/>
            <a:ext cx="9529250" cy="1432887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2">
            <a:extLst>
              <a:ext uri="{FF2B5EF4-FFF2-40B4-BE49-F238E27FC236}">
                <a16:creationId xmlns:a16="http://schemas.microsoft.com/office/drawing/2014/main" id="{73F4287C-C323-802C-53C9-9B9F1ECE3473}"/>
              </a:ext>
            </a:extLst>
          </p:cNvPr>
          <p:cNvSpPr txBox="1"/>
          <p:nvPr/>
        </p:nvSpPr>
        <p:spPr>
          <a:xfrm>
            <a:off x="939587" y="3175045"/>
            <a:ext cx="6178748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Java Collections Framework Overview</a:t>
            </a:r>
            <a:endParaRPr sz="7500" dirty="0">
              <a:latin typeface="Abadi" panose="020B0604020104020204" pitchFamily="34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776E3E7-3751-34E0-2815-479C4C6730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9844946"/>
              </p:ext>
            </p:extLst>
          </p:nvPr>
        </p:nvGraphicFramePr>
        <p:xfrm>
          <a:off x="8079698" y="0"/>
          <a:ext cx="9971878" cy="10043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7AF8C2B0-E09A-0A30-4AF6-5615B6263D90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2" name="Google Shape;220;p10">
              <a:extLst>
                <a:ext uri="{FF2B5EF4-FFF2-40B4-BE49-F238E27FC236}">
                  <a16:creationId xmlns:a16="http://schemas.microsoft.com/office/drawing/2014/main" id="{57BE6DC1-8598-A80F-8434-1393D0D42653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9F1F91-5CAC-4ADF-532A-D84B941DC049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5" name="Google Shape;146;p9">
                <a:extLst>
                  <a:ext uri="{FF2B5EF4-FFF2-40B4-BE49-F238E27FC236}">
                    <a16:creationId xmlns:a16="http://schemas.microsoft.com/office/drawing/2014/main" id="{CC6DBD45-7BF1-9F51-8391-D73348BB5471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17" name="Google Shape;147;p9">
                  <a:extLst>
                    <a:ext uri="{FF2B5EF4-FFF2-40B4-BE49-F238E27FC236}">
                      <a16:creationId xmlns:a16="http://schemas.microsoft.com/office/drawing/2014/main" id="{C285FF4B-3632-8F7B-D6BC-2BFDD59136C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8" name="Google Shape;148;p9">
                  <a:extLst>
                    <a:ext uri="{FF2B5EF4-FFF2-40B4-BE49-F238E27FC236}">
                      <a16:creationId xmlns:a16="http://schemas.microsoft.com/office/drawing/2014/main" id="{C5488C32-6E9F-7156-20C9-A2B1682CBA7C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" name="Google Shape;151;p9">
                <a:extLst>
                  <a:ext uri="{FF2B5EF4-FFF2-40B4-BE49-F238E27FC236}">
                    <a16:creationId xmlns:a16="http://schemas.microsoft.com/office/drawing/2014/main" id="{FF2FF895-F76A-8046-4589-A01D0712CC2C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4" name="Google Shape;153;p9">
              <a:extLst>
                <a:ext uri="{FF2B5EF4-FFF2-40B4-BE49-F238E27FC236}">
                  <a16:creationId xmlns:a16="http://schemas.microsoft.com/office/drawing/2014/main" id="{7BB8BD02-27CA-E6EB-996D-7F185660756B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579448"/>
      </p:ext>
    </p:extLst>
  </p:cSld>
  <p:clrMapOvr>
    <a:masterClrMapping/>
  </p:clrMapOvr>
  <p:transition spd="slow">
    <p:push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>
          <a:extLst>
            <a:ext uri="{FF2B5EF4-FFF2-40B4-BE49-F238E27FC236}">
              <a16:creationId xmlns:a16="http://schemas.microsoft.com/office/drawing/2014/main" id="{EFF12936-48E4-9124-EA5F-70015FD4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6">
            <a:extLst>
              <a:ext uri="{FF2B5EF4-FFF2-40B4-BE49-F238E27FC236}">
                <a16:creationId xmlns:a16="http://schemas.microsoft.com/office/drawing/2014/main" id="{3CDF6A11-6B33-BB50-6CFE-23C99435F7F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30" y="-3503520"/>
            <a:ext cx="16822998" cy="1985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3F4B60-28D8-F50C-DC74-4289E4B80FD7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BC502AF-2A89-E475-B382-4660E9E27E01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94363EF1-2803-7D38-8E74-BCD8576DF631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Collection&lt;E&gt; Interface</a:t>
              </a:r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2650B78-7503-88A2-01E4-B96F5BFEE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004985"/>
              </p:ext>
            </p:extLst>
          </p:nvPr>
        </p:nvGraphicFramePr>
        <p:xfrm>
          <a:off x="239843" y="2244465"/>
          <a:ext cx="17763344" cy="7731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07EB85CF-6CA3-0290-10BB-02BD56E670EE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2" name="Google Shape;220;p10">
              <a:extLst>
                <a:ext uri="{FF2B5EF4-FFF2-40B4-BE49-F238E27FC236}">
                  <a16:creationId xmlns:a16="http://schemas.microsoft.com/office/drawing/2014/main" id="{F72A4D22-FADF-73B8-E561-35C8C8870047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25F595-5B13-F3DF-A185-8140BCEC992C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6" name="Google Shape;146;p9">
                <a:extLst>
                  <a:ext uri="{FF2B5EF4-FFF2-40B4-BE49-F238E27FC236}">
                    <a16:creationId xmlns:a16="http://schemas.microsoft.com/office/drawing/2014/main" id="{3C71A837-B755-BE2B-3A9E-09DEE5E09C99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20" name="Google Shape;147;p9">
                  <a:extLst>
                    <a:ext uri="{FF2B5EF4-FFF2-40B4-BE49-F238E27FC236}">
                      <a16:creationId xmlns:a16="http://schemas.microsoft.com/office/drawing/2014/main" id="{F7C665C2-EA00-1BBC-EB0E-DB335183F67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1" name="Google Shape;148;p9">
                  <a:extLst>
                    <a:ext uri="{FF2B5EF4-FFF2-40B4-BE49-F238E27FC236}">
                      <a16:creationId xmlns:a16="http://schemas.microsoft.com/office/drawing/2014/main" id="{332CE49C-C197-6EB6-375C-6F8343868A88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" name="Google Shape;151;p9">
                <a:extLst>
                  <a:ext uri="{FF2B5EF4-FFF2-40B4-BE49-F238E27FC236}">
                    <a16:creationId xmlns:a16="http://schemas.microsoft.com/office/drawing/2014/main" id="{13C3A48D-E279-96A4-E65E-C919F7E76670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5" name="Google Shape;153;p9">
              <a:extLst>
                <a:ext uri="{FF2B5EF4-FFF2-40B4-BE49-F238E27FC236}">
                  <a16:creationId xmlns:a16="http://schemas.microsoft.com/office/drawing/2014/main" id="{E0A61E9D-91EC-54F5-B5A5-8ED9DCDFBD06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8650665"/>
      </p:ext>
    </p:extLst>
  </p:cSld>
  <p:clrMapOvr>
    <a:masterClrMapping/>
  </p:clrMapOvr>
  <p:transition spd="slow">
    <p:push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>
          <a:extLst>
            <a:ext uri="{FF2B5EF4-FFF2-40B4-BE49-F238E27FC236}">
              <a16:creationId xmlns:a16="http://schemas.microsoft.com/office/drawing/2014/main" id="{9EA5B008-194A-BAEF-3555-6E6238CA6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>
            <a:extLst>
              <a:ext uri="{FF2B5EF4-FFF2-40B4-BE49-F238E27FC236}">
                <a16:creationId xmlns:a16="http://schemas.microsoft.com/office/drawing/2014/main" id="{04CB2087-6505-A21B-3FFA-5E48920CC4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05718" y="-371150"/>
            <a:ext cx="28899436" cy="122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8">
            <a:extLst>
              <a:ext uri="{FF2B5EF4-FFF2-40B4-BE49-F238E27FC236}">
                <a16:creationId xmlns:a16="http://schemas.microsoft.com/office/drawing/2014/main" id="{160079F9-7A73-1750-2161-4CD088155DCB}"/>
              </a:ext>
            </a:extLst>
          </p:cNvPr>
          <p:cNvPicPr preferRelativeResize="0"/>
          <p:nvPr/>
        </p:nvPicPr>
        <p:blipFill>
          <a:blip r:embed="rId4"/>
          <a:srcRect l="3529" t="1381" r="25"/>
          <a:stretch/>
        </p:blipFill>
        <p:spPr>
          <a:xfrm>
            <a:off x="1637504" y="2585501"/>
            <a:ext cx="15012992" cy="7390482"/>
          </a:xfrm>
          <a:prstGeom prst="roundRect">
            <a:avLst>
              <a:gd name="adj" fmla="val 5355"/>
            </a:avLst>
          </a:prstGeom>
          <a:noFill/>
          <a:ln>
            <a:noFill/>
          </a:ln>
        </p:spPr>
      </p:pic>
      <p:sp>
        <p:nvSpPr>
          <p:cNvPr id="411" name="Google Shape;411;p18">
            <a:extLst>
              <a:ext uri="{FF2B5EF4-FFF2-40B4-BE49-F238E27FC236}">
                <a16:creationId xmlns:a16="http://schemas.microsoft.com/office/drawing/2014/main" id="{C22B57D4-02EE-5BF8-47D9-DDEF83C83999}"/>
              </a:ext>
            </a:extLst>
          </p:cNvPr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Name</a:t>
            </a: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7E4791-01BB-396A-C9C6-01BCAC68766B}"/>
              </a:ext>
            </a:extLst>
          </p:cNvPr>
          <p:cNvGrpSpPr/>
          <p:nvPr/>
        </p:nvGrpSpPr>
        <p:grpSpPr>
          <a:xfrm>
            <a:off x="4475787" y="902152"/>
            <a:ext cx="9336426" cy="1298015"/>
            <a:chOff x="1832967" y="3968"/>
            <a:chExt cx="4060031" cy="243601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6ADF24A-A360-CE75-668A-A98FEFD705F8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22BDBC80-8862-35C0-0E98-D05D4D7A6651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Collections</a:t>
              </a: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45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Implementation</a:t>
              </a: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45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Diagram</a:t>
              </a:r>
              <a:endParaRPr lang="es-MX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CD551F7-0843-2E50-9B29-17189E54F744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5ACB2868-CFB2-04E8-D07A-FEF65768A9DF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8E4C44C-E0B5-896A-F861-810D6AFDF7E1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4" name="Google Shape;146;p9">
                <a:extLst>
                  <a:ext uri="{FF2B5EF4-FFF2-40B4-BE49-F238E27FC236}">
                    <a16:creationId xmlns:a16="http://schemas.microsoft.com/office/drawing/2014/main" id="{CCDE063B-4027-3D3F-F051-635FF08F166C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16" name="Google Shape;147;p9">
                  <a:extLst>
                    <a:ext uri="{FF2B5EF4-FFF2-40B4-BE49-F238E27FC236}">
                      <a16:creationId xmlns:a16="http://schemas.microsoft.com/office/drawing/2014/main" id="{32F0F3D7-19B2-032D-D03B-DFC7A0B051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7" name="Google Shape;148;p9">
                  <a:extLst>
                    <a:ext uri="{FF2B5EF4-FFF2-40B4-BE49-F238E27FC236}">
                      <a16:creationId xmlns:a16="http://schemas.microsoft.com/office/drawing/2014/main" id="{2F4B4AD5-5C4B-6A8A-48DD-870D01FCB0E8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" name="Google Shape;151;p9">
                <a:extLst>
                  <a:ext uri="{FF2B5EF4-FFF2-40B4-BE49-F238E27FC236}">
                    <a16:creationId xmlns:a16="http://schemas.microsoft.com/office/drawing/2014/main" id="{6ECA41E6-645D-26CA-067A-FCE2AE0E98E1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3" name="Google Shape;153;p9">
              <a:extLst>
                <a:ext uri="{FF2B5EF4-FFF2-40B4-BE49-F238E27FC236}">
                  <a16:creationId xmlns:a16="http://schemas.microsoft.com/office/drawing/2014/main" id="{B6D6E6DF-406A-6BC3-1FF4-EC394B14AFC5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087253"/>
      </p:ext>
    </p:extLst>
  </p:cSld>
  <p:clrMapOvr>
    <a:masterClrMapping/>
  </p:clrMapOvr>
  <p:transition spd="slow">
    <p:push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>
          <a:extLst>
            <a:ext uri="{FF2B5EF4-FFF2-40B4-BE49-F238E27FC236}">
              <a16:creationId xmlns:a16="http://schemas.microsoft.com/office/drawing/2014/main" id="{6E91C97E-034B-DBC7-058E-1FD3FC75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>
            <a:extLst>
              <a:ext uri="{FF2B5EF4-FFF2-40B4-BE49-F238E27FC236}">
                <a16:creationId xmlns:a16="http://schemas.microsoft.com/office/drawing/2014/main" id="{440A5C3A-EFB0-5FC5-0AD0-450956F379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05718" y="-371150"/>
            <a:ext cx="28899436" cy="122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8">
            <a:extLst>
              <a:ext uri="{FF2B5EF4-FFF2-40B4-BE49-F238E27FC236}">
                <a16:creationId xmlns:a16="http://schemas.microsoft.com/office/drawing/2014/main" id="{1639EC2B-3FEB-8E67-DCA9-1EF98D4A8780}"/>
              </a:ext>
            </a:extLst>
          </p:cNvPr>
          <p:cNvPicPr preferRelativeResize="0"/>
          <p:nvPr/>
        </p:nvPicPr>
        <p:blipFill>
          <a:blip r:embed="rId4"/>
          <a:stretch/>
        </p:blipFill>
        <p:spPr>
          <a:xfrm>
            <a:off x="623399" y="3099277"/>
            <a:ext cx="17041201" cy="6002215"/>
          </a:xfrm>
          <a:prstGeom prst="roundRect">
            <a:avLst>
              <a:gd name="adj" fmla="val 5355"/>
            </a:avLst>
          </a:prstGeom>
          <a:noFill/>
          <a:ln>
            <a:noFill/>
          </a:ln>
        </p:spPr>
      </p:pic>
      <p:sp>
        <p:nvSpPr>
          <p:cNvPr id="411" name="Google Shape;411;p18">
            <a:extLst>
              <a:ext uri="{FF2B5EF4-FFF2-40B4-BE49-F238E27FC236}">
                <a16:creationId xmlns:a16="http://schemas.microsoft.com/office/drawing/2014/main" id="{05480C64-FBD2-3CC3-6F52-C1C4884E8AFF}"/>
              </a:ext>
            </a:extLst>
          </p:cNvPr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Name</a:t>
            </a: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3C3C79-1D9E-5421-EC5C-E571E8537C66}"/>
              </a:ext>
            </a:extLst>
          </p:cNvPr>
          <p:cNvGrpSpPr/>
          <p:nvPr/>
        </p:nvGrpSpPr>
        <p:grpSpPr>
          <a:xfrm>
            <a:off x="4475787" y="902152"/>
            <a:ext cx="9336426" cy="1298015"/>
            <a:chOff x="1832967" y="3968"/>
            <a:chExt cx="4060031" cy="243601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121F7E3-E89E-C0E0-4C50-0AA9A2A78AAF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275A9BEA-4EC4-669F-1210-BE2E91729FC1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Collections</a:t>
              </a: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45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Implementation</a:t>
              </a: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45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Diagram</a:t>
              </a: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Parte Dos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A058A5-4A1E-DF31-34E9-8B1E1A4201B4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95F170A9-9E29-1A4F-CDB3-9FE83092ABF1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D6BAA4-6C2B-494F-18D1-185879A3F879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4" name="Google Shape;146;p9">
                <a:extLst>
                  <a:ext uri="{FF2B5EF4-FFF2-40B4-BE49-F238E27FC236}">
                    <a16:creationId xmlns:a16="http://schemas.microsoft.com/office/drawing/2014/main" id="{F31B842E-276A-6574-B57C-DC9C23FDC680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16" name="Google Shape;147;p9">
                  <a:extLst>
                    <a:ext uri="{FF2B5EF4-FFF2-40B4-BE49-F238E27FC236}">
                      <a16:creationId xmlns:a16="http://schemas.microsoft.com/office/drawing/2014/main" id="{01B17BF9-E777-0CA4-1B50-52BE56367FA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7" name="Google Shape;148;p9">
                  <a:extLst>
                    <a:ext uri="{FF2B5EF4-FFF2-40B4-BE49-F238E27FC236}">
                      <a16:creationId xmlns:a16="http://schemas.microsoft.com/office/drawing/2014/main" id="{27E230D4-0B63-9E9C-566A-B8609990005A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" name="Google Shape;151;p9">
                <a:extLst>
                  <a:ext uri="{FF2B5EF4-FFF2-40B4-BE49-F238E27FC236}">
                    <a16:creationId xmlns:a16="http://schemas.microsoft.com/office/drawing/2014/main" id="{C79F374D-E950-1C70-A014-C13918C4B3A6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3" name="Google Shape;153;p9">
              <a:extLst>
                <a:ext uri="{FF2B5EF4-FFF2-40B4-BE49-F238E27FC236}">
                  <a16:creationId xmlns:a16="http://schemas.microsoft.com/office/drawing/2014/main" id="{989155A4-5DAF-4488-F488-DA40143681CD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83623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4A1D7CB2-5C23-46BD-C9A3-56EA376EE8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18381" y="963339"/>
            <a:ext cx="16251237" cy="2339697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/>
              <a:t>Java VS C++</a:t>
            </a:r>
          </a:p>
          <a:p>
            <a:pPr marL="0" indent="0" algn="ctr">
              <a:buNone/>
            </a:pPr>
            <a:r>
              <a:rPr lang="es-MX" sz="6000" dirty="0"/>
              <a:t>Memoria, Portabilidad, Extensibilidad</a:t>
            </a:r>
            <a:r>
              <a:rPr lang="en-US" sz="6000" dirty="0"/>
              <a:t> </a:t>
            </a:r>
          </a:p>
        </p:txBody>
      </p:sp>
      <p:sp>
        <p:nvSpPr>
          <p:cNvPr id="25" name="Google Shape;593;p26">
            <a:extLst>
              <a:ext uri="{FF2B5EF4-FFF2-40B4-BE49-F238E27FC236}">
                <a16:creationId xmlns:a16="http://schemas.microsoft.com/office/drawing/2014/main" id="{B9845468-3FD0-1509-9CAE-F0815AFE26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11910"/>
            <a:ext cx="18288000" cy="7175090"/>
          </a:xfrm>
          <a:custGeom>
            <a:avLst/>
            <a:gdLst/>
            <a:ahLst/>
            <a:cxnLst/>
            <a:rect l="l" t="t" r="r" b="b"/>
            <a:pathLst>
              <a:path w="2922233" h="1239027" extrusionOk="0">
                <a:moveTo>
                  <a:pt x="0" y="0"/>
                </a:moveTo>
                <a:lnTo>
                  <a:pt x="2922233" y="0"/>
                </a:lnTo>
                <a:lnTo>
                  <a:pt x="2922233" y="1239026"/>
                </a:lnTo>
                <a:lnTo>
                  <a:pt x="0" y="123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s-MX" dirty="0">
                <a:latin typeface="Abadi" panose="020B0604020104020204" pitchFamily="34" charset="0"/>
              </a:rPr>
              <a:t>1</a:t>
            </a:r>
            <a:endParaRPr lang="en-US" dirty="0">
              <a:latin typeface="Abadi" panose="020B0604020104020204" pitchFamily="34" charset="0"/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401BF4E-2CDD-1B34-F710-32093F95B409}"/>
              </a:ext>
            </a:extLst>
          </p:cNvPr>
          <p:cNvCxnSpPr>
            <a:cxnSpLocks/>
            <a:stCxn id="21" idx="2"/>
            <a:endCxn id="34" idx="1"/>
          </p:cNvCxnSpPr>
          <p:nvPr/>
        </p:nvCxnSpPr>
        <p:spPr>
          <a:xfrm rot="16200000" flipH="1">
            <a:off x="3429301" y="6206384"/>
            <a:ext cx="1670794" cy="2438910"/>
          </a:xfrm>
          <a:prstGeom prst="bentConnector2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7A4C361-FB89-B672-FDB2-02F89DD4ADFE}"/>
              </a:ext>
            </a:extLst>
          </p:cNvPr>
          <p:cNvCxnSpPr>
            <a:cxnSpLocks/>
            <a:stCxn id="47" idx="2"/>
            <a:endCxn id="42" idx="3"/>
          </p:cNvCxnSpPr>
          <p:nvPr/>
        </p:nvCxnSpPr>
        <p:spPr>
          <a:xfrm rot="5400000">
            <a:off x="13238306" y="6256782"/>
            <a:ext cx="1670795" cy="2338114"/>
          </a:xfrm>
          <a:prstGeom prst="bentConnector2">
            <a:avLst/>
          </a:prstGeom>
          <a:ln w="381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2CDFC4-8C11-CF40-4E8D-21914A8C6C7B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>
            <a:off x="8711985" y="8261237"/>
            <a:ext cx="991896" cy="0"/>
          </a:xfrm>
          <a:prstGeom prst="line">
            <a:avLst/>
          </a:prstGeom>
          <a:ln w="254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40AD2D-5CA0-7642-4EAF-62E18F7EA047}"/>
              </a:ext>
            </a:extLst>
          </p:cNvPr>
          <p:cNvGrpSpPr/>
          <p:nvPr/>
        </p:nvGrpSpPr>
        <p:grpSpPr>
          <a:xfrm>
            <a:off x="1444860" y="3362610"/>
            <a:ext cx="3227832" cy="3227832"/>
            <a:chOff x="1657251" y="3699730"/>
            <a:chExt cx="2825807" cy="280430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5F5CEBE-D384-A73D-1853-7B3693DD93A8}"/>
                </a:ext>
              </a:extLst>
            </p:cNvPr>
            <p:cNvSpPr/>
            <p:nvPr/>
          </p:nvSpPr>
          <p:spPr>
            <a:xfrm>
              <a:off x="1657251" y="3699730"/>
              <a:ext cx="2802111" cy="2804309"/>
            </a:xfrm>
            <a:prstGeom prst="roundRect">
              <a:avLst>
                <a:gd name="adj" fmla="val 13417"/>
              </a:avLst>
            </a:prstGeom>
            <a:noFill/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6BF106-F306-6D50-E497-F9308E8A6426}"/>
                </a:ext>
              </a:extLst>
            </p:cNvPr>
            <p:cNvSpPr txBox="1"/>
            <p:nvPr/>
          </p:nvSpPr>
          <p:spPr>
            <a:xfrm>
              <a:off x="1680947" y="3992203"/>
              <a:ext cx="2802111" cy="22193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MX" sz="4000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Manejo De Memoria (</a:t>
              </a:r>
              <a:r>
                <a:rPr lang="es-MX" sz="4000" dirty="0" err="1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Garbage</a:t>
              </a:r>
              <a:r>
                <a:rPr lang="es-MX" sz="4000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4000" dirty="0" err="1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Collector</a:t>
              </a:r>
              <a:r>
                <a:rPr lang="es-MX" sz="4000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)</a:t>
              </a:r>
              <a:endParaRPr lang="en-US" sz="4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A481AE-1824-8449-93C9-586891707583}"/>
              </a:ext>
            </a:extLst>
          </p:cNvPr>
          <p:cNvGrpSpPr/>
          <p:nvPr/>
        </p:nvGrpSpPr>
        <p:grpSpPr>
          <a:xfrm>
            <a:off x="5484153" y="6647320"/>
            <a:ext cx="3227832" cy="3227832"/>
            <a:chOff x="1657251" y="3699730"/>
            <a:chExt cx="2825807" cy="2804309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B21248A-964B-BD27-587B-C1C235CEA647}"/>
                </a:ext>
              </a:extLst>
            </p:cNvPr>
            <p:cNvSpPr/>
            <p:nvPr/>
          </p:nvSpPr>
          <p:spPr>
            <a:xfrm>
              <a:off x="1657251" y="3699730"/>
              <a:ext cx="2802111" cy="2804309"/>
            </a:xfrm>
            <a:prstGeom prst="roundRect">
              <a:avLst>
                <a:gd name="adj" fmla="val 13417"/>
              </a:avLst>
            </a:prstGeom>
            <a:noFill/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63D0CB-713D-E706-2C18-6F588B48320A}"/>
                </a:ext>
              </a:extLst>
            </p:cNvPr>
            <p:cNvSpPr txBox="1"/>
            <p:nvPr/>
          </p:nvSpPr>
          <p:spPr>
            <a:xfrm>
              <a:off x="1680947" y="3992203"/>
              <a:ext cx="2802111" cy="22193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Write Once Compile Anywhere (JVM)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89D06A-EC09-11A6-AAEE-F756D6F87CFA}"/>
              </a:ext>
            </a:extLst>
          </p:cNvPr>
          <p:cNvGrpSpPr/>
          <p:nvPr/>
        </p:nvGrpSpPr>
        <p:grpSpPr>
          <a:xfrm>
            <a:off x="9676814" y="6647320"/>
            <a:ext cx="3227832" cy="3227832"/>
            <a:chOff x="1657251" y="3699730"/>
            <a:chExt cx="2825807" cy="280430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5952C40-6723-0824-1996-073614DEF147}"/>
                </a:ext>
              </a:extLst>
            </p:cNvPr>
            <p:cNvSpPr/>
            <p:nvPr/>
          </p:nvSpPr>
          <p:spPr>
            <a:xfrm>
              <a:off x="1657251" y="3699730"/>
              <a:ext cx="2802111" cy="2804309"/>
            </a:xfrm>
            <a:prstGeom prst="roundRect">
              <a:avLst>
                <a:gd name="adj" fmla="val 13417"/>
              </a:avLst>
            </a:prstGeom>
            <a:noFill/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C702B7-0017-753C-F33A-6FB1ACB1C1FC}"/>
                </a:ext>
              </a:extLst>
            </p:cNvPr>
            <p:cNvSpPr txBox="1"/>
            <p:nvPr/>
          </p:nvSpPr>
          <p:spPr>
            <a:xfrm>
              <a:off x="1680947" y="3724809"/>
              <a:ext cx="2802111" cy="27541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From Idea To Enterprise Application</a:t>
              </a:r>
            </a:p>
            <a:p>
              <a:pPr algn="ctr"/>
              <a:r>
                <a:rPr lang="en-US" sz="4000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(Java EE)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5B8936-A5EC-C412-5B0D-A1747658BF85}"/>
              </a:ext>
            </a:extLst>
          </p:cNvPr>
          <p:cNvGrpSpPr/>
          <p:nvPr/>
        </p:nvGrpSpPr>
        <p:grpSpPr>
          <a:xfrm>
            <a:off x="13642377" y="3362610"/>
            <a:ext cx="3227832" cy="3227832"/>
            <a:chOff x="1657251" y="3699730"/>
            <a:chExt cx="2825807" cy="2804309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639EC44-C7EC-2677-2956-F85C434D45CA}"/>
                </a:ext>
              </a:extLst>
            </p:cNvPr>
            <p:cNvSpPr/>
            <p:nvPr/>
          </p:nvSpPr>
          <p:spPr>
            <a:xfrm>
              <a:off x="1657251" y="3699730"/>
              <a:ext cx="2802111" cy="2804309"/>
            </a:xfrm>
            <a:prstGeom prst="roundRect">
              <a:avLst>
                <a:gd name="adj" fmla="val 13417"/>
              </a:avLst>
            </a:prstGeom>
            <a:noFill/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E00EDF-CCDC-1F6F-57A8-B5E4DDA37C7F}"/>
                </a:ext>
              </a:extLst>
            </p:cNvPr>
            <p:cNvSpPr txBox="1"/>
            <p:nvPr/>
          </p:nvSpPr>
          <p:spPr>
            <a:xfrm>
              <a:off x="1680947" y="4259596"/>
              <a:ext cx="2802111" cy="16845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Object Oriented Language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665768B-C3FC-7B6E-3023-6BE9ECA9C7EF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4" name="Google Shape;220;p10">
              <a:extLst>
                <a:ext uri="{FF2B5EF4-FFF2-40B4-BE49-F238E27FC236}">
                  <a16:creationId xmlns:a16="http://schemas.microsoft.com/office/drawing/2014/main" id="{D8542884-A228-6C88-757C-F2DB80354B64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E386B2-9A0F-AE0D-AD10-D503005B1316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8" name="Google Shape;146;p9">
                <a:extLst>
                  <a:ext uri="{FF2B5EF4-FFF2-40B4-BE49-F238E27FC236}">
                    <a16:creationId xmlns:a16="http://schemas.microsoft.com/office/drawing/2014/main" id="{8D3ECCB7-E131-8A9E-9BF4-B9AF42CD47B5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10" name="Google Shape;147;p9">
                  <a:extLst>
                    <a:ext uri="{FF2B5EF4-FFF2-40B4-BE49-F238E27FC236}">
                      <a16:creationId xmlns:a16="http://schemas.microsoft.com/office/drawing/2014/main" id="{8780159D-29EC-25D7-9420-CBF52C81D6C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11" name="Google Shape;148;p9">
                  <a:extLst>
                    <a:ext uri="{FF2B5EF4-FFF2-40B4-BE49-F238E27FC236}">
                      <a16:creationId xmlns:a16="http://schemas.microsoft.com/office/drawing/2014/main" id="{3C421B1F-C74D-EE2F-D67C-A49ECEF87F3D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" name="Google Shape;151;p9">
                <a:extLst>
                  <a:ext uri="{FF2B5EF4-FFF2-40B4-BE49-F238E27FC236}">
                    <a16:creationId xmlns:a16="http://schemas.microsoft.com/office/drawing/2014/main" id="{20BC4DDF-1418-0137-74D1-A2BBA82AF259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7" name="Google Shape;153;p9">
              <a:extLst>
                <a:ext uri="{FF2B5EF4-FFF2-40B4-BE49-F238E27FC236}">
                  <a16:creationId xmlns:a16="http://schemas.microsoft.com/office/drawing/2014/main" id="{EB7EDFEA-531A-33B1-E893-EA59CE91B4F5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631889"/>
      </p:ext>
    </p:extLst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B596E-2875-3154-4B01-D3645EA9D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07B3234-323B-A76B-E662-8C45F212667D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14" name="Google Shape;220;p10">
              <a:extLst>
                <a:ext uri="{FF2B5EF4-FFF2-40B4-BE49-F238E27FC236}">
                  <a16:creationId xmlns:a16="http://schemas.microsoft.com/office/drawing/2014/main" id="{12FA96EE-59BA-4E0E-F6C0-E4526C6B0283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5F67A3-3ED0-18CB-2591-90A6EF25B2C0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17" name="Google Shape;146;p9">
                <a:extLst>
                  <a:ext uri="{FF2B5EF4-FFF2-40B4-BE49-F238E27FC236}">
                    <a16:creationId xmlns:a16="http://schemas.microsoft.com/office/drawing/2014/main" id="{939A8396-8923-D092-EA18-FB87B426BF1C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19" name="Google Shape;147;p9">
                  <a:extLst>
                    <a:ext uri="{FF2B5EF4-FFF2-40B4-BE49-F238E27FC236}">
                      <a16:creationId xmlns:a16="http://schemas.microsoft.com/office/drawing/2014/main" id="{6549BC9C-0972-5732-56F3-D33D75B0C92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20" name="Google Shape;148;p9">
                  <a:extLst>
                    <a:ext uri="{FF2B5EF4-FFF2-40B4-BE49-F238E27FC236}">
                      <a16:creationId xmlns:a16="http://schemas.microsoft.com/office/drawing/2014/main" id="{B4DE93BF-7056-641D-62A6-44EF74DE7AE4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" name="Google Shape;151;p9">
                <a:extLst>
                  <a:ext uri="{FF2B5EF4-FFF2-40B4-BE49-F238E27FC236}">
                    <a16:creationId xmlns:a16="http://schemas.microsoft.com/office/drawing/2014/main" id="{67309537-54BC-FC6E-7F85-FC407075168C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6" name="Google Shape;153;p9">
              <a:extLst>
                <a:ext uri="{FF2B5EF4-FFF2-40B4-BE49-F238E27FC236}">
                  <a16:creationId xmlns:a16="http://schemas.microsoft.com/office/drawing/2014/main" id="{513245AF-C6BC-044F-B1CD-D32715A52DD3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59D901-7130-1A26-9403-E9933A798677}"/>
              </a:ext>
            </a:extLst>
          </p:cNvPr>
          <p:cNvGrpSpPr/>
          <p:nvPr/>
        </p:nvGrpSpPr>
        <p:grpSpPr>
          <a:xfrm>
            <a:off x="5873094" y="883085"/>
            <a:ext cx="6541812" cy="1298015"/>
            <a:chOff x="1832967" y="3968"/>
            <a:chExt cx="4060031" cy="243601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7C54DFD-52B6-2EA8-6EDC-A508896D956B}"/>
                </a:ext>
              </a:extLst>
            </p:cNvPr>
            <p:cNvSpPr/>
            <p:nvPr/>
          </p:nvSpPr>
          <p:spPr>
            <a:xfrm>
              <a:off x="1832967" y="3968"/>
              <a:ext cx="4060031" cy="243601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EB0C1BE0-E8CE-C170-774A-B6741C645B44}"/>
                </a:ext>
              </a:extLst>
            </p:cNvPr>
            <p:cNvSpPr txBox="1"/>
            <p:nvPr/>
          </p:nvSpPr>
          <p:spPr>
            <a:xfrm>
              <a:off x="1951884" y="122885"/>
              <a:ext cx="3822197" cy="21981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45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Collections</a:t>
              </a: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45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Utility</a:t>
              </a:r>
              <a:r>
                <a:rPr lang="es-MX" sz="4500" kern="1200" dirty="0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r>
                <a:rPr lang="es-MX" sz="4500" kern="1200" dirty="0" err="1">
                  <a:solidFill>
                    <a:schemeClr val="bg1">
                      <a:lumMod val="9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Class</a:t>
              </a:r>
              <a:endParaRPr lang="es-MX" sz="4500" kern="12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120CEA-ABA8-E01F-1BD7-1FE8B1ABBF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1272695"/>
              </p:ext>
            </p:extLst>
          </p:nvPr>
        </p:nvGraphicFramePr>
        <p:xfrm>
          <a:off x="239843" y="2244465"/>
          <a:ext cx="17763344" cy="7731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6788398"/>
      </p:ext>
    </p:extLst>
  </p:cSld>
  <p:clrMapOvr>
    <a:masterClrMapping/>
  </p:clrMapOvr>
  <p:transition spd="slow">
    <p:push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91" y="418900"/>
            <a:ext cx="10617576" cy="11938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25"/>
          <p:cNvGrpSpPr/>
          <p:nvPr/>
        </p:nvGrpSpPr>
        <p:grpSpPr>
          <a:xfrm>
            <a:off x="1028700" y="4142195"/>
            <a:ext cx="8711319" cy="5116105"/>
            <a:chOff x="0" y="-47625"/>
            <a:chExt cx="1544583" cy="907124"/>
          </a:xfrm>
        </p:grpSpPr>
        <p:sp>
          <p:nvSpPr>
            <p:cNvPr id="545" name="Google Shape;545;p25"/>
            <p:cNvSpPr/>
            <p:nvPr/>
          </p:nvSpPr>
          <p:spPr>
            <a:xfrm>
              <a:off x="0" y="0"/>
              <a:ext cx="1544583" cy="859499"/>
            </a:xfrm>
            <a:custGeom>
              <a:avLst/>
              <a:gdLst/>
              <a:ahLst/>
              <a:cxnLst/>
              <a:rect l="l" t="t" r="r" b="b"/>
              <a:pathLst>
                <a:path w="1544583" h="859499" extrusionOk="0">
                  <a:moveTo>
                    <a:pt x="45325" y="0"/>
                  </a:moveTo>
                  <a:lnTo>
                    <a:pt x="1499258" y="0"/>
                  </a:lnTo>
                  <a:cubicBezTo>
                    <a:pt x="1524290" y="0"/>
                    <a:pt x="1544583" y="20293"/>
                    <a:pt x="1544583" y="45325"/>
                  </a:cubicBezTo>
                  <a:lnTo>
                    <a:pt x="1544583" y="814175"/>
                  </a:lnTo>
                  <a:cubicBezTo>
                    <a:pt x="1544583" y="839207"/>
                    <a:pt x="1524290" y="859499"/>
                    <a:pt x="1499258" y="859499"/>
                  </a:cubicBezTo>
                  <a:lnTo>
                    <a:pt x="45325" y="859499"/>
                  </a:lnTo>
                  <a:cubicBezTo>
                    <a:pt x="20293" y="859499"/>
                    <a:pt x="0" y="839207"/>
                    <a:pt x="0" y="814175"/>
                  </a:cubicBezTo>
                  <a:lnTo>
                    <a:pt x="0" y="45325"/>
                  </a:lnTo>
                  <a:cubicBezTo>
                    <a:pt x="0" y="20293"/>
                    <a:pt x="20293" y="0"/>
                    <a:pt x="453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badi" panose="020B0604020104020204" pitchFamily="34" charset="0"/>
              </a:endParaRPr>
            </a:p>
          </p:txBody>
        </p:sp>
        <p:sp>
          <p:nvSpPr>
            <p:cNvPr id="546" name="Google Shape;546;p25"/>
            <p:cNvSpPr txBox="1"/>
            <p:nvPr/>
          </p:nvSpPr>
          <p:spPr>
            <a:xfrm>
              <a:off x="0" y="-47625"/>
              <a:ext cx="1544583" cy="907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7" name="Google Shape;547;p25"/>
          <p:cNvSpPr txBox="1"/>
          <p:nvPr/>
        </p:nvSpPr>
        <p:spPr>
          <a:xfrm>
            <a:off x="1567893" y="5101208"/>
            <a:ext cx="75762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¡</a:t>
            </a:r>
            <a:r>
              <a:rPr lang="en-US" sz="72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Gracias!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548" name="Google Shape;548;p25"/>
          <p:cNvSpPr txBox="1"/>
          <p:nvPr/>
        </p:nvSpPr>
        <p:spPr>
          <a:xfrm>
            <a:off x="1567893" y="6401761"/>
            <a:ext cx="9209922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</a:t>
            </a:r>
            <a:r>
              <a:rPr lang="en-US" sz="2100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antiago</a:t>
            </a:r>
            <a:r>
              <a:rPr lang="en-US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Arellano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549" name="Google Shape;549;p25"/>
          <p:cNvSpPr txBox="1"/>
          <p:nvPr/>
        </p:nvSpPr>
        <p:spPr>
          <a:xfrm>
            <a:off x="1567893" y="6882809"/>
            <a:ext cx="7767656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00328370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550" name="Google Shape;550;p25"/>
          <p:cNvSpPr txBox="1"/>
          <p:nvPr/>
        </p:nvSpPr>
        <p:spPr>
          <a:xfrm>
            <a:off x="1567893" y="7363857"/>
            <a:ext cx="7767656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s</a:t>
            </a:r>
            <a:r>
              <a:rPr lang="en-US" sz="2100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arellanoj</a:t>
            </a:r>
            <a:r>
              <a:rPr lang="es-MX" sz="21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@estud.usfq.edu.ec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551" name="Google Shape;551;p25"/>
          <p:cNvSpPr txBox="1"/>
          <p:nvPr/>
        </p:nvSpPr>
        <p:spPr>
          <a:xfrm>
            <a:off x="1567893" y="8325952"/>
            <a:ext cx="7767656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eVolvLabs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552" name="Google Shape;552;p25"/>
          <p:cNvSpPr txBox="1"/>
          <p:nvPr/>
        </p:nvSpPr>
        <p:spPr>
          <a:xfrm>
            <a:off x="1567893" y="7844905"/>
            <a:ext cx="7767656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IEEE Computer Society </a:t>
            </a: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3224C1-1482-B3E7-E942-46590A5B48AF}"/>
              </a:ext>
            </a:extLst>
          </p:cNvPr>
          <p:cNvGrpSpPr/>
          <p:nvPr/>
        </p:nvGrpSpPr>
        <p:grpSpPr>
          <a:xfrm>
            <a:off x="744747" y="311017"/>
            <a:ext cx="16798507" cy="508704"/>
            <a:chOff x="460868" y="272234"/>
            <a:chExt cx="16798507" cy="508704"/>
          </a:xfrm>
        </p:grpSpPr>
        <p:sp>
          <p:nvSpPr>
            <p:cNvPr id="3" name="Google Shape;220;p10">
              <a:extLst>
                <a:ext uri="{FF2B5EF4-FFF2-40B4-BE49-F238E27FC236}">
                  <a16:creationId xmlns:a16="http://schemas.microsoft.com/office/drawing/2014/main" id="{B6B1EFA7-842F-177B-AFB7-DB06CED63150}"/>
                </a:ext>
              </a:extLst>
            </p:cNvPr>
            <p:cNvSpPr txBox="1"/>
            <p:nvPr/>
          </p:nvSpPr>
          <p:spPr>
            <a:xfrm>
              <a:off x="16292775" y="418886"/>
              <a:ext cx="966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2025</a:t>
              </a:r>
              <a:endParaRPr dirty="0">
                <a:latin typeface="Abadi" panose="020B0604020104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0FFBB6-4266-AAA1-80DC-39399EA5D5D1}"/>
                </a:ext>
              </a:extLst>
            </p:cNvPr>
            <p:cNvGrpSpPr/>
            <p:nvPr/>
          </p:nvGrpSpPr>
          <p:grpSpPr>
            <a:xfrm>
              <a:off x="460868" y="272234"/>
              <a:ext cx="2536976" cy="508704"/>
              <a:chOff x="460868" y="272234"/>
              <a:chExt cx="2536976" cy="508704"/>
            </a:xfrm>
          </p:grpSpPr>
          <p:grpSp>
            <p:nvGrpSpPr>
              <p:cNvPr id="6" name="Google Shape;146;p9">
                <a:extLst>
                  <a:ext uri="{FF2B5EF4-FFF2-40B4-BE49-F238E27FC236}">
                    <a16:creationId xmlns:a16="http://schemas.microsoft.com/office/drawing/2014/main" id="{3F785131-4161-7E37-3F0B-A4111E7FAF20}"/>
                  </a:ext>
                </a:extLst>
              </p:cNvPr>
              <p:cNvGrpSpPr/>
              <p:nvPr/>
            </p:nvGrpSpPr>
            <p:grpSpPr>
              <a:xfrm>
                <a:off x="460868" y="272234"/>
                <a:ext cx="2536976" cy="508704"/>
                <a:chOff x="0" y="0"/>
                <a:chExt cx="398613" cy="85850"/>
              </a:xfrm>
            </p:grpSpPr>
            <p:sp>
              <p:nvSpPr>
                <p:cNvPr id="8" name="Google Shape;147;p9">
                  <a:extLst>
                    <a:ext uri="{FF2B5EF4-FFF2-40B4-BE49-F238E27FC236}">
                      <a16:creationId xmlns:a16="http://schemas.microsoft.com/office/drawing/2014/main" id="{841C1A50-FEB2-E966-DF95-1C1AD29D758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8613" cy="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613" h="85850" extrusionOk="0">
                      <a:moveTo>
                        <a:pt x="42925" y="0"/>
                      </a:moveTo>
                      <a:lnTo>
                        <a:pt x="355688" y="0"/>
                      </a:lnTo>
                      <a:cubicBezTo>
                        <a:pt x="379395" y="0"/>
                        <a:pt x="398613" y="19218"/>
                        <a:pt x="398613" y="42925"/>
                      </a:cubicBezTo>
                      <a:lnTo>
                        <a:pt x="398613" y="42925"/>
                      </a:lnTo>
                      <a:cubicBezTo>
                        <a:pt x="398613" y="66632"/>
                        <a:pt x="379395" y="85850"/>
                        <a:pt x="355688" y="85850"/>
                      </a:cubicBezTo>
                      <a:lnTo>
                        <a:pt x="42925" y="85850"/>
                      </a:lnTo>
                      <a:cubicBezTo>
                        <a:pt x="19218" y="85850"/>
                        <a:pt x="0" y="66632"/>
                        <a:pt x="0" y="42925"/>
                      </a:cubicBezTo>
                      <a:lnTo>
                        <a:pt x="0" y="42925"/>
                      </a:lnTo>
                      <a:cubicBezTo>
                        <a:pt x="0" y="19218"/>
                        <a:pt x="19218" y="0"/>
                        <a:pt x="42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9" name="Google Shape;148;p9">
                  <a:extLst>
                    <a:ext uri="{FF2B5EF4-FFF2-40B4-BE49-F238E27FC236}">
                      <a16:creationId xmlns:a16="http://schemas.microsoft.com/office/drawing/2014/main" id="{C210A894-5E06-4EB5-D399-FA3A0979390C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398613" cy="6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77777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1;p9">
                <a:extLst>
                  <a:ext uri="{FF2B5EF4-FFF2-40B4-BE49-F238E27FC236}">
                    <a16:creationId xmlns:a16="http://schemas.microsoft.com/office/drawing/2014/main" id="{DF5BD17A-2116-9923-3DDA-4C337C94E51C}"/>
                  </a:ext>
                </a:extLst>
              </p:cNvPr>
              <p:cNvSpPr txBox="1"/>
              <p:nvPr/>
            </p:nvSpPr>
            <p:spPr>
              <a:xfrm>
                <a:off x="810394" y="418844"/>
                <a:ext cx="183792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Computer Society</a:t>
                </a:r>
                <a:endParaRPr dirty="0"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5" name="Google Shape;153;p9">
              <a:extLst>
                <a:ext uri="{FF2B5EF4-FFF2-40B4-BE49-F238E27FC236}">
                  <a16:creationId xmlns:a16="http://schemas.microsoft.com/office/drawing/2014/main" id="{222750F0-192C-854F-BF42-90E64BFDED15}"/>
                </a:ext>
              </a:extLst>
            </p:cNvPr>
            <p:cNvSpPr txBox="1"/>
            <p:nvPr/>
          </p:nvSpPr>
          <p:spPr>
            <a:xfrm>
              <a:off x="5873094" y="418864"/>
              <a:ext cx="6541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IEEE Computer Society | Universidad San Francisco de Quito | eVolvLabs </a:t>
              </a:r>
              <a:endParaRPr dirty="0">
                <a:latin typeface="Abadi" panose="020B0604020104020204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Gradient Minima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5120</Words>
  <Application>Microsoft Office PowerPoint</Application>
  <PresentationFormat>Custom</PresentationFormat>
  <Paragraphs>860</Paragraphs>
  <Slides>91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Abadi</vt:lpstr>
      <vt:lpstr>Inter</vt:lpstr>
      <vt:lpstr>Consolas</vt:lpstr>
      <vt:lpstr>Segoe UI</vt:lpstr>
      <vt:lpstr>Calibri</vt:lpstr>
      <vt:lpstr>Wingdings</vt:lpstr>
      <vt:lpstr>Gradient Minimal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eVolvLabs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Fundamentals</dc:title>
  <dc:subject>IEEE Java Fundamentals Course Materials</dc:subject>
  <dc:creator>Santiago Francisco Arellano Jaramillo</dc:creator>
  <cp:lastModifiedBy>Santiago Francisco Arellano Jaramillo</cp:lastModifiedBy>
  <cp:revision>1</cp:revision>
  <dcterms:modified xsi:type="dcterms:W3CDTF">2025-01-15T04:26:56Z</dcterms:modified>
</cp:coreProperties>
</file>